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sldIdLst>
    <p:sldId id="257" r:id="rId3"/>
    <p:sldId id="256" r:id="rId4"/>
    <p:sldId id="278" r:id="rId5"/>
    <p:sldId id="280" r:id="rId6"/>
    <p:sldId id="269" r:id="rId7"/>
    <p:sldId id="283" r:id="rId8"/>
    <p:sldId id="275" r:id="rId9"/>
    <p:sldId id="267" r:id="rId10"/>
    <p:sldId id="284" r:id="rId11"/>
    <p:sldId id="268" r:id="rId12"/>
    <p:sldId id="282" r:id="rId13"/>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3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poweredtemplate.com/membership/"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poweredtemplate.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hyperlink" Target="https://support.poweredtemplates.com/" TargetMode="Externa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hyperlink" Target="https://support.poweredtemplates.com/" TargetMode="Externa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oweredtemplate.com/membership/" TargetMode="External"/><Relationship Id="rId2" Type="http://schemas.openxmlformats.org/officeDocument/2006/relationships/hyperlink" Target="https://poweredtemplate.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A2FCF0-520B-4A52-B473-BE16456FB292}"/>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1">
                    <a:lumMod val="50000"/>
                  </a:schemeClr>
                </a:solidFill>
              </a:defRPr>
            </a:lvl1pPr>
          </a:lstStyle>
          <a:p>
            <a:r>
              <a:rPr lang="en-US"/>
              <a:t>Click to edit Master title style</a:t>
            </a:r>
          </a:p>
        </p:txBody>
      </p:sp>
      <p:sp>
        <p:nvSpPr>
          <p:cNvPr id="3" name="Subtitle 2">
            <a:extLst>
              <a:ext uri="{FF2B5EF4-FFF2-40B4-BE49-F238E27FC236}">
                <a16:creationId xmlns="" xmlns:a16="http://schemas.microsoft.com/office/drawing/2014/main" id="{2AC8A513-36AD-4E70-A187-E592EBC4D1FE}"/>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4219486-0569-4030-85B3-2DA7CACD022E}"/>
              </a:ext>
            </a:extLst>
          </p:cNvPr>
          <p:cNvSpPr>
            <a:spLocks noGrp="1"/>
          </p:cNvSpPr>
          <p:nvPr>
            <p:ph type="dt" sz="half" idx="10"/>
          </p:nvPr>
        </p:nvSpPr>
        <p:spPr/>
        <p:txBody>
          <a:bodyPr/>
          <a:lstStyle/>
          <a:p>
            <a:fld id="{A08A89E4-D00E-4618-BE4D-03035A2F693C}" type="datetime1">
              <a:rPr lang="en-US" smtClean="0">
                <a:solidFill>
                  <a:prstClr val="black">
                    <a:tint val="75000"/>
                  </a:prstClr>
                </a:solidFill>
              </a:rPr>
              <a:pPr/>
              <a:t>9/22/2024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8134E95-3093-48D7-9A44-16A8A10E5FA6}"/>
              </a:ext>
            </a:extLst>
          </p:cNvPr>
          <p:cNvSpPr>
            <a:spLocks noGrp="1"/>
          </p:cNvSpPr>
          <p:nvPr>
            <p:ph type="ftr" sz="quarter" idx="11"/>
          </p:nvPr>
        </p:nvSpPr>
        <p:spPr/>
        <p:txBody>
          <a:bodyPr/>
          <a:lstStyle/>
          <a:p>
            <a:r>
              <a:rPr lang="en-US">
                <a:solidFill>
                  <a:prstClr val="black">
                    <a:tint val="75000"/>
                  </a:prstClr>
                </a:solidFill>
              </a:rPr>
              <a:t>Designed by PoweredTemplate</a:t>
            </a:r>
          </a:p>
        </p:txBody>
      </p:sp>
      <p:sp>
        <p:nvSpPr>
          <p:cNvPr id="6" name="Slide Number Placeholder 5">
            <a:extLst>
              <a:ext uri="{FF2B5EF4-FFF2-40B4-BE49-F238E27FC236}">
                <a16:creationId xmlns="" xmlns:a16="http://schemas.microsoft.com/office/drawing/2014/main" id="{0ACBBDAD-9190-4926-B3E0-29B3C571CD83}"/>
              </a:ext>
            </a:extLst>
          </p:cNvPr>
          <p:cNvSpPr>
            <a:spLocks noGrp="1"/>
          </p:cNvSpPr>
          <p:nvPr>
            <p:ph type="sldNum" sz="quarter" idx="12"/>
          </p:nvPr>
        </p:nvSpPr>
        <p:spPr/>
        <p:txBody>
          <a:bodyPr/>
          <a:lstStyle/>
          <a:p>
            <a:fld id="{5F294920-2F4F-4D88-AD0A-053AE5A679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294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u-HU" smtClean="0"/>
              <a:t>Mintacím szerkesztése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F4EA453F-6538-4CF9-80CA-A9F7398274B8}" type="datetimeFigureOut">
              <a:rPr lang="hu-HU" smtClean="0"/>
              <a:t>2024. 09. 22.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2D9F9FFA-DE14-45A5-BD6D-C95E3574B691}" type="slidenum">
              <a:rPr lang="hu-HU" smtClean="0"/>
              <a:t>‹#›</a:t>
            </a:fld>
            <a:endParaRPr lang="hu-H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59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u-HU" smtClean="0"/>
              <a:t>Mintacím szerkesztése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F4EA453F-6538-4CF9-80CA-A9F7398274B8}" type="datetimeFigureOut">
              <a:rPr lang="hu-HU" smtClean="0"/>
              <a:t>2024. 09. 22.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2D9F9FFA-DE14-45A5-BD6D-C95E3574B691}" type="slidenum">
              <a:rPr lang="hu-HU" smtClean="0"/>
              <a:t>‹#›</a:t>
            </a:fld>
            <a:endParaRPr lang="hu-HU"/>
          </a:p>
        </p:txBody>
      </p:sp>
    </p:spTree>
    <p:extLst>
      <p:ext uri="{BB962C8B-B14F-4D97-AF65-F5344CB8AC3E}">
        <p14:creationId xmlns:p14="http://schemas.microsoft.com/office/powerpoint/2010/main" val="2359686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u-HU" smtClean="0"/>
              <a:t>Mintacím szerkesztése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097280" y="2582334"/>
            <a:ext cx="4937760" cy="3378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217920" y="2582334"/>
            <a:ext cx="4937760" cy="3378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F4EA453F-6538-4CF9-80CA-A9F7398274B8}" type="datetimeFigureOut">
              <a:rPr lang="hu-HU" smtClean="0"/>
              <a:t>2024. 09. 22.</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2D9F9FFA-DE14-45A5-BD6D-C95E3574B691}" type="slidenum">
              <a:rPr lang="hu-HU" smtClean="0"/>
              <a:t>‹#›</a:t>
            </a:fld>
            <a:endParaRPr lang="hu-HU"/>
          </a:p>
        </p:txBody>
      </p:sp>
    </p:spTree>
    <p:extLst>
      <p:ext uri="{BB962C8B-B14F-4D97-AF65-F5344CB8AC3E}">
        <p14:creationId xmlns:p14="http://schemas.microsoft.com/office/powerpoint/2010/main" val="4021300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F4EA453F-6538-4CF9-80CA-A9F7398274B8}" type="datetimeFigureOut">
              <a:rPr lang="hu-HU" smtClean="0"/>
              <a:t>2024. 09. 22.</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2D9F9FFA-DE14-45A5-BD6D-C95E3574B691}" type="slidenum">
              <a:rPr lang="hu-HU" smtClean="0"/>
              <a:t>‹#›</a:t>
            </a:fld>
            <a:endParaRPr lang="hu-HU"/>
          </a:p>
        </p:txBody>
      </p:sp>
    </p:spTree>
    <p:extLst>
      <p:ext uri="{BB962C8B-B14F-4D97-AF65-F5344CB8AC3E}">
        <p14:creationId xmlns:p14="http://schemas.microsoft.com/office/powerpoint/2010/main" val="472519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EA453F-6538-4CF9-80CA-A9F7398274B8}" type="datetimeFigureOut">
              <a:rPr lang="hu-HU" smtClean="0"/>
              <a:t>2024. 09. 22.</a:t>
            </a:fld>
            <a:endParaRPr lang="hu-H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u-HU"/>
          </a:p>
        </p:txBody>
      </p:sp>
      <p:sp>
        <p:nvSpPr>
          <p:cNvPr id="9" name="Slide Number Placeholder 8"/>
          <p:cNvSpPr>
            <a:spLocks noGrp="1"/>
          </p:cNvSpPr>
          <p:nvPr>
            <p:ph type="sldNum" sz="quarter" idx="12"/>
          </p:nvPr>
        </p:nvSpPr>
        <p:spPr/>
        <p:txBody>
          <a:bodyPr/>
          <a:lstStyle/>
          <a:p>
            <a:fld id="{2D9F9FFA-DE14-45A5-BD6D-C95E3574B691}" type="slidenum">
              <a:rPr lang="hu-HU" smtClean="0"/>
              <a:t>‹#›</a:t>
            </a:fld>
            <a:endParaRPr lang="hu-HU"/>
          </a:p>
        </p:txBody>
      </p:sp>
    </p:spTree>
    <p:extLst>
      <p:ext uri="{BB962C8B-B14F-4D97-AF65-F5344CB8AC3E}">
        <p14:creationId xmlns:p14="http://schemas.microsoft.com/office/powerpoint/2010/main" val="2209862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u-HU" smtClean="0"/>
              <a:t>Mintacím szerkesztése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4EA453F-6538-4CF9-80CA-A9F7398274B8}" type="datetimeFigureOut">
              <a:rPr lang="hu-HU" smtClean="0"/>
              <a:t>2024. 09. 22.</a:t>
            </a:fld>
            <a:endParaRPr lang="hu-H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u-H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D9F9FFA-DE14-45A5-BD6D-C95E3574B691}" type="slidenum">
              <a:rPr lang="hu-HU" smtClean="0"/>
              <a:t>‹#›</a:t>
            </a:fld>
            <a:endParaRPr lang="hu-HU"/>
          </a:p>
        </p:txBody>
      </p:sp>
    </p:spTree>
    <p:extLst>
      <p:ext uri="{BB962C8B-B14F-4D97-AF65-F5344CB8AC3E}">
        <p14:creationId xmlns:p14="http://schemas.microsoft.com/office/powerpoint/2010/main" val="3717983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hu-HU" smtClean="0"/>
              <a:t>Mintacím szerkesztése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F4EA453F-6538-4CF9-80CA-A9F7398274B8}" type="datetimeFigureOut">
              <a:rPr lang="hu-HU" smtClean="0"/>
              <a:t>2024. 09. 22.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2D9F9FFA-DE14-45A5-BD6D-C95E3574B691}" type="slidenum">
              <a:rPr lang="hu-HU" smtClean="0"/>
              <a:t>‹#›</a:t>
            </a:fld>
            <a:endParaRPr lang="hu-HU"/>
          </a:p>
        </p:txBody>
      </p:sp>
    </p:spTree>
    <p:extLst>
      <p:ext uri="{BB962C8B-B14F-4D97-AF65-F5344CB8AC3E}">
        <p14:creationId xmlns:p14="http://schemas.microsoft.com/office/powerpoint/2010/main" val="2277672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F4EA453F-6538-4CF9-80CA-A9F7398274B8}" type="datetimeFigureOut">
              <a:rPr lang="hu-HU" smtClean="0"/>
              <a:t>2024. 09. 22.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2D9F9FFA-DE14-45A5-BD6D-C95E3574B691}" type="slidenum">
              <a:rPr lang="hu-HU" smtClean="0"/>
              <a:t>‹#›</a:t>
            </a:fld>
            <a:endParaRPr lang="hu-HU"/>
          </a:p>
        </p:txBody>
      </p:sp>
    </p:spTree>
    <p:extLst>
      <p:ext uri="{BB962C8B-B14F-4D97-AF65-F5344CB8AC3E}">
        <p14:creationId xmlns:p14="http://schemas.microsoft.com/office/powerpoint/2010/main" val="3885200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F4EA453F-6538-4CF9-80CA-A9F7398274B8}" type="datetimeFigureOut">
              <a:rPr lang="hu-HU" smtClean="0"/>
              <a:t>2024. 09. 22.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2D9F9FFA-DE14-45A5-BD6D-C95E3574B691}" type="slidenum">
              <a:rPr lang="hu-HU" smtClean="0"/>
              <a:t>‹#›</a:t>
            </a:fld>
            <a:endParaRPr lang="hu-HU"/>
          </a:p>
        </p:txBody>
      </p:sp>
    </p:spTree>
    <p:extLst>
      <p:ext uri="{BB962C8B-B14F-4D97-AF65-F5344CB8AC3E}">
        <p14:creationId xmlns:p14="http://schemas.microsoft.com/office/powerpoint/2010/main" val="4070063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EE4229-FDA3-419F-948E-EC3B542AED00}"/>
              </a:ext>
            </a:extLst>
          </p:cNvPr>
          <p:cNvSpPr>
            <a:spLocks noGrp="1"/>
          </p:cNvSpPr>
          <p:nvPr>
            <p:ph type="title"/>
          </p:nvPr>
        </p:nvSpPr>
        <p:spPr>
          <a:xfrm>
            <a:off x="838200" y="136526"/>
            <a:ext cx="10515600" cy="768096"/>
          </a:xfrm>
          <a:prstGeom prst="rect">
            <a:avLst/>
          </a:prstGeom>
        </p:spPr>
        <p:txBody>
          <a:bodyPr/>
          <a:lstStyle>
            <a:lvl1pPr algn="ctr">
              <a:defRPr>
                <a:solidFill>
                  <a:schemeClr val="bg1">
                    <a:lumMod val="50000"/>
                  </a:schemeClr>
                </a:solidFill>
              </a:defRPr>
            </a:lvl1pPr>
          </a:lstStyle>
          <a:p>
            <a:r>
              <a:rPr lang="en-US"/>
              <a:t>Click to edit Master title style</a:t>
            </a:r>
          </a:p>
        </p:txBody>
      </p:sp>
      <p:sp>
        <p:nvSpPr>
          <p:cNvPr id="4" name="Date Placeholder 3">
            <a:extLst>
              <a:ext uri="{FF2B5EF4-FFF2-40B4-BE49-F238E27FC236}">
                <a16:creationId xmlns="" xmlns:a16="http://schemas.microsoft.com/office/drawing/2014/main" id="{EAD5E140-8BC8-449A-8EB6-5236A46899C7}"/>
              </a:ext>
            </a:extLst>
          </p:cNvPr>
          <p:cNvSpPr>
            <a:spLocks noGrp="1"/>
          </p:cNvSpPr>
          <p:nvPr>
            <p:ph type="dt" sz="half" idx="10"/>
          </p:nvPr>
        </p:nvSpPr>
        <p:spPr/>
        <p:txBody>
          <a:bodyPr/>
          <a:lstStyle/>
          <a:p>
            <a:fld id="{A04D5C2E-AF49-4B3E-833F-5946220A398E}" type="datetime1">
              <a:rPr lang="en-US" smtClean="0">
                <a:solidFill>
                  <a:prstClr val="black">
                    <a:tint val="75000"/>
                  </a:prstClr>
                </a:solidFill>
              </a:rPr>
              <a:pPr/>
              <a:t>9/22/2024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AC3E766-E3A6-4451-8208-02143C37EB9C}"/>
              </a:ext>
            </a:extLst>
          </p:cNvPr>
          <p:cNvSpPr>
            <a:spLocks noGrp="1"/>
          </p:cNvSpPr>
          <p:nvPr>
            <p:ph type="ftr" sz="quarter" idx="11"/>
          </p:nvPr>
        </p:nvSpPr>
        <p:spPr/>
        <p:txBody>
          <a:bodyPr/>
          <a:lstStyle/>
          <a:p>
            <a:r>
              <a:rPr lang="en-US">
                <a:solidFill>
                  <a:prstClr val="black">
                    <a:tint val="75000"/>
                  </a:prstClr>
                </a:solidFill>
              </a:rPr>
              <a:t>Designed by PoweredTemplate</a:t>
            </a:r>
          </a:p>
        </p:txBody>
      </p:sp>
      <p:sp>
        <p:nvSpPr>
          <p:cNvPr id="6" name="Slide Number Placeholder 5">
            <a:extLst>
              <a:ext uri="{FF2B5EF4-FFF2-40B4-BE49-F238E27FC236}">
                <a16:creationId xmlns="" xmlns:a16="http://schemas.microsoft.com/office/drawing/2014/main" id="{BEF041C4-DDAB-4C12-865A-AD93CBA2AE10}"/>
              </a:ext>
            </a:extLst>
          </p:cNvPr>
          <p:cNvSpPr>
            <a:spLocks noGrp="1"/>
          </p:cNvSpPr>
          <p:nvPr>
            <p:ph type="sldNum" sz="quarter" idx="12"/>
          </p:nvPr>
        </p:nvSpPr>
        <p:spPr/>
        <p:txBody>
          <a:bodyPr/>
          <a:lstStyle/>
          <a:p>
            <a:fld id="{5F294920-2F4F-4D88-AD0A-053AE5A679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5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Dark">
    <p:bg>
      <p:bgPr>
        <a:solidFill>
          <a:srgbClr val="48484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EE4229-FDA3-419F-948E-EC3B542AED00}"/>
              </a:ext>
            </a:extLst>
          </p:cNvPr>
          <p:cNvSpPr>
            <a:spLocks noGrp="1"/>
          </p:cNvSpPr>
          <p:nvPr>
            <p:ph type="title"/>
          </p:nvPr>
        </p:nvSpPr>
        <p:spPr>
          <a:xfrm>
            <a:off x="838200" y="136526"/>
            <a:ext cx="10515600" cy="768096"/>
          </a:xfrm>
          <a:prstGeom prst="rect">
            <a:avLst/>
          </a:prstGeom>
        </p:spPr>
        <p:txBody>
          <a:bodyPr/>
          <a:lstStyle>
            <a:lvl1pPr algn="ctr">
              <a:defRPr>
                <a:solidFill>
                  <a:schemeClr val="bg1"/>
                </a:solidFill>
              </a:defRPr>
            </a:lvl1pPr>
          </a:lstStyle>
          <a:p>
            <a:r>
              <a:rPr lang="en-US"/>
              <a:t>Click to edit Master title style</a:t>
            </a:r>
          </a:p>
        </p:txBody>
      </p:sp>
      <p:sp>
        <p:nvSpPr>
          <p:cNvPr id="4" name="Date Placeholder 3">
            <a:extLst>
              <a:ext uri="{FF2B5EF4-FFF2-40B4-BE49-F238E27FC236}">
                <a16:creationId xmlns="" xmlns:a16="http://schemas.microsoft.com/office/drawing/2014/main" id="{EAD5E140-8BC8-449A-8EB6-5236A46899C7}"/>
              </a:ext>
            </a:extLst>
          </p:cNvPr>
          <p:cNvSpPr>
            <a:spLocks noGrp="1"/>
          </p:cNvSpPr>
          <p:nvPr>
            <p:ph type="dt" sz="half" idx="10"/>
          </p:nvPr>
        </p:nvSpPr>
        <p:spPr/>
        <p:txBody>
          <a:bodyPr/>
          <a:lstStyle>
            <a:lvl1pPr>
              <a:defRPr>
                <a:solidFill>
                  <a:schemeClr val="bg1">
                    <a:lumMod val="85000"/>
                  </a:schemeClr>
                </a:solidFill>
              </a:defRPr>
            </a:lvl1pPr>
          </a:lstStyle>
          <a:p>
            <a:fld id="{A04D5C2E-AF49-4B3E-833F-5946220A398E}" type="datetime1">
              <a:rPr lang="en-US" smtClean="0">
                <a:solidFill>
                  <a:prstClr val="white">
                    <a:lumMod val="85000"/>
                  </a:prstClr>
                </a:solidFill>
              </a:rPr>
              <a:pPr/>
              <a:t>9/22/2024</a:t>
            </a:fld>
            <a:endParaRPr lang="en-US">
              <a:solidFill>
                <a:prstClr val="white">
                  <a:lumMod val="85000"/>
                </a:prstClr>
              </a:solidFill>
            </a:endParaRPr>
          </a:p>
        </p:txBody>
      </p:sp>
      <p:sp>
        <p:nvSpPr>
          <p:cNvPr id="5" name="Footer Placeholder 4">
            <a:extLst>
              <a:ext uri="{FF2B5EF4-FFF2-40B4-BE49-F238E27FC236}">
                <a16:creationId xmlns="" xmlns:a16="http://schemas.microsoft.com/office/drawing/2014/main" id="{DAC3E766-E3A6-4451-8208-02143C37EB9C}"/>
              </a:ext>
            </a:extLst>
          </p:cNvPr>
          <p:cNvSpPr>
            <a:spLocks noGrp="1"/>
          </p:cNvSpPr>
          <p:nvPr>
            <p:ph type="ftr" sz="quarter" idx="11"/>
          </p:nvPr>
        </p:nvSpPr>
        <p:spPr/>
        <p:txBody>
          <a:bodyPr/>
          <a:lstStyle>
            <a:lvl1pPr>
              <a:defRPr>
                <a:solidFill>
                  <a:schemeClr val="bg1">
                    <a:lumMod val="85000"/>
                  </a:schemeClr>
                </a:solidFill>
              </a:defRPr>
            </a:lvl1pPr>
          </a:lstStyle>
          <a:p>
            <a:r>
              <a:rPr lang="en-US">
                <a:solidFill>
                  <a:prstClr val="white">
                    <a:lumMod val="85000"/>
                  </a:prstClr>
                </a:solidFill>
              </a:rPr>
              <a:t>Designed by PoweredTemplate</a:t>
            </a:r>
          </a:p>
        </p:txBody>
      </p:sp>
      <p:sp>
        <p:nvSpPr>
          <p:cNvPr id="6" name="Slide Number Placeholder 5">
            <a:extLst>
              <a:ext uri="{FF2B5EF4-FFF2-40B4-BE49-F238E27FC236}">
                <a16:creationId xmlns="" xmlns:a16="http://schemas.microsoft.com/office/drawing/2014/main" id="{BEF041C4-DDAB-4C12-865A-AD93CBA2AE10}"/>
              </a:ext>
            </a:extLst>
          </p:cNvPr>
          <p:cNvSpPr>
            <a:spLocks noGrp="1"/>
          </p:cNvSpPr>
          <p:nvPr>
            <p:ph type="sldNum" sz="quarter" idx="12"/>
          </p:nvPr>
        </p:nvSpPr>
        <p:spPr/>
        <p:txBody>
          <a:bodyPr/>
          <a:lstStyle>
            <a:lvl1pPr>
              <a:defRPr>
                <a:solidFill>
                  <a:schemeClr val="bg1">
                    <a:lumMod val="85000"/>
                  </a:schemeClr>
                </a:solidFill>
              </a:defRPr>
            </a:lvl1pPr>
          </a:lstStyle>
          <a:p>
            <a:fld id="{5F294920-2F4F-4D88-AD0A-053AE5A679D0}"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123798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count Code">
    <p:bg>
      <p:bgPr>
        <a:solidFill>
          <a:srgbClr val="7358B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363508C5-CD40-43FC-91BE-AE315C82C5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r="22394" b="31562"/>
          <a:stretch/>
        </p:blipFill>
        <p:spPr>
          <a:xfrm>
            <a:off x="1219973" y="9053"/>
            <a:ext cx="10972800" cy="6858000"/>
          </a:xfrm>
          <a:prstGeom prst="rect">
            <a:avLst/>
          </a:prstGeom>
          <a:effectLst>
            <a:outerShdw blurRad="50800" dist="127000" dir="5580000" algn="tl" rotWithShape="0">
              <a:prstClr val="black">
                <a:alpha val="40000"/>
              </a:prstClr>
            </a:outerShdw>
          </a:effectLst>
        </p:spPr>
      </p:pic>
      <p:sp>
        <p:nvSpPr>
          <p:cNvPr id="8" name="TextBox 7">
            <a:extLst>
              <a:ext uri="{FF2B5EF4-FFF2-40B4-BE49-F238E27FC236}">
                <a16:creationId xmlns="" xmlns:a16="http://schemas.microsoft.com/office/drawing/2014/main" id="{91A12868-18C3-45CE-913C-2324ED135B3E}"/>
              </a:ext>
            </a:extLst>
          </p:cNvPr>
          <p:cNvSpPr txBox="1"/>
          <p:nvPr userDrawn="1"/>
        </p:nvSpPr>
        <p:spPr>
          <a:xfrm>
            <a:off x="365760" y="640606"/>
            <a:ext cx="4233851" cy="1569660"/>
          </a:xfrm>
          <a:prstGeom prst="rect">
            <a:avLst/>
          </a:prstGeom>
          <a:noFill/>
        </p:spPr>
        <p:txBody>
          <a:bodyPr wrap="none" rtlCol="0">
            <a:spAutoFit/>
          </a:bodyPr>
          <a:lstStyle/>
          <a:p>
            <a:r>
              <a:rPr lang="en-US" sz="9600" b="1" dirty="0">
                <a:solidFill>
                  <a:prstClr val="white"/>
                </a:solidFill>
              </a:rPr>
              <a:t>75,000+</a:t>
            </a:r>
          </a:p>
        </p:txBody>
      </p:sp>
      <p:sp>
        <p:nvSpPr>
          <p:cNvPr id="9" name="TextBox 8">
            <a:extLst>
              <a:ext uri="{FF2B5EF4-FFF2-40B4-BE49-F238E27FC236}">
                <a16:creationId xmlns="" xmlns:a16="http://schemas.microsoft.com/office/drawing/2014/main" id="{84FA829D-C768-4344-8C78-0DA322860027}"/>
              </a:ext>
            </a:extLst>
          </p:cNvPr>
          <p:cNvSpPr txBox="1"/>
          <p:nvPr userDrawn="1"/>
        </p:nvSpPr>
        <p:spPr>
          <a:xfrm>
            <a:off x="365760" y="2054810"/>
            <a:ext cx="6454588" cy="846386"/>
          </a:xfrm>
          <a:prstGeom prst="rect">
            <a:avLst/>
          </a:prstGeom>
          <a:noFill/>
        </p:spPr>
        <p:txBody>
          <a:bodyPr wrap="square" rtlCol="0">
            <a:spAutoFit/>
          </a:bodyPr>
          <a:lstStyle/>
          <a:p>
            <a:r>
              <a:rPr lang="en-US" sz="1650" b="1" dirty="0">
                <a:solidFill>
                  <a:prstClr val="white"/>
                </a:solidFill>
              </a:rPr>
              <a:t>Eye-Catching Preformatted Editable Templates. </a:t>
            </a:r>
          </a:p>
          <a:p>
            <a:r>
              <a:rPr lang="en-US" sz="1600" b="1" dirty="0">
                <a:solidFill>
                  <a:prstClr val="white"/>
                </a:solidFill>
              </a:rPr>
              <a:t>Download and save hours of work!</a:t>
            </a:r>
          </a:p>
          <a:p>
            <a:endParaRPr lang="en-US" sz="1650" b="1" dirty="0">
              <a:solidFill>
                <a:prstClr val="white"/>
              </a:solidFill>
            </a:endParaRPr>
          </a:p>
        </p:txBody>
      </p:sp>
      <p:sp>
        <p:nvSpPr>
          <p:cNvPr id="11" name="Rectangle: Rounded Corners 10">
            <a:hlinkClick r:id="rId3"/>
            <a:extLst>
              <a:ext uri="{FF2B5EF4-FFF2-40B4-BE49-F238E27FC236}">
                <a16:creationId xmlns="" xmlns:a16="http://schemas.microsoft.com/office/drawing/2014/main" id="{4F7B3ABA-9806-4D2F-A4D8-60034F4423DC}"/>
              </a:ext>
            </a:extLst>
          </p:cNvPr>
          <p:cNvSpPr/>
          <p:nvPr userDrawn="1"/>
        </p:nvSpPr>
        <p:spPr>
          <a:xfrm>
            <a:off x="462582" y="4838931"/>
            <a:ext cx="1990165" cy="666974"/>
          </a:xfrm>
          <a:prstGeom prst="round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dirty="0">
                <a:solidFill>
                  <a:prstClr val="white"/>
                </a:solidFill>
              </a:rPr>
              <a:t>CODE: </a:t>
            </a:r>
            <a:r>
              <a:rPr lang="en-US" b="1" dirty="0">
                <a:solidFill>
                  <a:prstClr val="white"/>
                </a:solidFill>
              </a:rPr>
              <a:t>ANNUAL30</a:t>
            </a:r>
          </a:p>
        </p:txBody>
      </p:sp>
      <p:sp>
        <p:nvSpPr>
          <p:cNvPr id="12" name="TextBox 11">
            <a:extLst>
              <a:ext uri="{FF2B5EF4-FFF2-40B4-BE49-F238E27FC236}">
                <a16:creationId xmlns="" xmlns:a16="http://schemas.microsoft.com/office/drawing/2014/main" id="{B51BC1C8-4637-49A2-9CE4-11B4417003C5}"/>
              </a:ext>
            </a:extLst>
          </p:cNvPr>
          <p:cNvSpPr txBox="1"/>
          <p:nvPr userDrawn="1"/>
        </p:nvSpPr>
        <p:spPr>
          <a:xfrm>
            <a:off x="365760" y="4018149"/>
            <a:ext cx="4233851" cy="1077218"/>
          </a:xfrm>
          <a:prstGeom prst="rect">
            <a:avLst/>
          </a:prstGeom>
          <a:noFill/>
        </p:spPr>
        <p:txBody>
          <a:bodyPr wrap="square" rtlCol="0">
            <a:spAutoFit/>
          </a:bodyPr>
          <a:lstStyle/>
          <a:p>
            <a:r>
              <a:rPr lang="en-US" sz="2400" b="1" dirty="0">
                <a:solidFill>
                  <a:prstClr val="white"/>
                </a:solidFill>
              </a:rPr>
              <a:t>30% OFF</a:t>
            </a:r>
          </a:p>
          <a:p>
            <a:r>
              <a:rPr lang="en-US" sz="2000" b="1" dirty="0">
                <a:solidFill>
                  <a:prstClr val="white"/>
                </a:solidFill>
              </a:rPr>
              <a:t>Your Annual Membership Plan</a:t>
            </a:r>
          </a:p>
          <a:p>
            <a:endParaRPr lang="en-US" sz="2000" b="1" dirty="0">
              <a:solidFill>
                <a:prstClr val="white"/>
              </a:solidFill>
            </a:endParaRPr>
          </a:p>
        </p:txBody>
      </p:sp>
      <p:pic>
        <p:nvPicPr>
          <p:cNvPr id="13" name="Picture 12" descr="A picture containing drawing&#10;&#10;Description automatically generated">
            <a:hlinkClick r:id="rId4"/>
            <a:extLst>
              <a:ext uri="{FF2B5EF4-FFF2-40B4-BE49-F238E27FC236}">
                <a16:creationId xmlns="" xmlns:a16="http://schemas.microsoft.com/office/drawing/2014/main" id="{4A46969A-FFB5-4780-B760-9DA8346DC08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2582" y="311254"/>
            <a:ext cx="3469677" cy="446356"/>
          </a:xfrm>
          <a:prstGeom prst="rect">
            <a:avLst/>
          </a:prstGeom>
        </p:spPr>
      </p:pic>
      <p:sp>
        <p:nvSpPr>
          <p:cNvPr id="14" name="TextBox 13">
            <a:extLst>
              <a:ext uri="{FF2B5EF4-FFF2-40B4-BE49-F238E27FC236}">
                <a16:creationId xmlns="" xmlns:a16="http://schemas.microsoft.com/office/drawing/2014/main" id="{F7AF0BAD-AA16-4E7B-9A2E-B9B65B8C5148}"/>
              </a:ext>
            </a:extLst>
          </p:cNvPr>
          <p:cNvSpPr txBox="1"/>
          <p:nvPr userDrawn="1"/>
        </p:nvSpPr>
        <p:spPr>
          <a:xfrm>
            <a:off x="365760" y="5582373"/>
            <a:ext cx="1926105" cy="276999"/>
          </a:xfrm>
          <a:prstGeom prst="rect">
            <a:avLst/>
          </a:prstGeom>
          <a:noFill/>
        </p:spPr>
        <p:txBody>
          <a:bodyPr wrap="none" rtlCol="0">
            <a:spAutoFit/>
          </a:bodyPr>
          <a:lstStyle/>
          <a:p>
            <a:r>
              <a:rPr lang="en-US" sz="1200" dirty="0">
                <a:solidFill>
                  <a:prstClr val="white"/>
                </a:solidFill>
                <a:hlinkClick r:id="rId4">
                  <a:extLst>
                    <a:ext uri="{A12FA001-AC4F-418D-AE19-62706E023703}">
                      <ahyp:hlinkClr xmlns="" xmlns:ahyp="http://schemas.microsoft.com/office/drawing/2018/hyperlinkcolor" val="tx"/>
                    </a:ext>
                  </a:extLst>
                </a:hlinkClick>
              </a:rPr>
              <a:t>Visit PoweredTemplate.com</a:t>
            </a:r>
            <a:endParaRPr lang="en-US" sz="1200" dirty="0">
              <a:solidFill>
                <a:prstClr val="white"/>
              </a:solidFill>
            </a:endParaRPr>
          </a:p>
        </p:txBody>
      </p:sp>
      <p:sp>
        <p:nvSpPr>
          <p:cNvPr id="16" name="TextBox 15">
            <a:extLst>
              <a:ext uri="{FF2B5EF4-FFF2-40B4-BE49-F238E27FC236}">
                <a16:creationId xmlns="" xmlns:a16="http://schemas.microsoft.com/office/drawing/2014/main" id="{30B8F122-6416-4D76-994E-2100532D83F2}"/>
              </a:ext>
            </a:extLst>
          </p:cNvPr>
          <p:cNvSpPr txBox="1"/>
          <p:nvPr userDrawn="1"/>
        </p:nvSpPr>
        <p:spPr>
          <a:xfrm>
            <a:off x="560226" y="2839851"/>
            <a:ext cx="6260122" cy="923330"/>
          </a:xfrm>
          <a:prstGeom prst="rect">
            <a:avLst/>
          </a:prstGeom>
          <a:noFill/>
        </p:spPr>
        <p:txBody>
          <a:bodyPr wrap="square">
            <a:spAutoFit/>
          </a:bodyPr>
          <a:lstStyle/>
          <a:p>
            <a:pPr marL="285750" indent="-285750">
              <a:buFont typeface="Arial" panose="020B0604020202020204" pitchFamily="34" charset="0"/>
              <a:buChar char="•"/>
            </a:pPr>
            <a:r>
              <a:rPr lang="en-US" b="1" dirty="0">
                <a:solidFill>
                  <a:prstClr val="white"/>
                </a:solidFill>
              </a:rPr>
              <a:t>Easy to use</a:t>
            </a:r>
          </a:p>
          <a:p>
            <a:pPr marL="285750" indent="-285750">
              <a:buFont typeface="Arial" panose="020B0604020202020204" pitchFamily="34" charset="0"/>
              <a:buChar char="•"/>
            </a:pPr>
            <a:r>
              <a:rPr lang="en-US" b="1" dirty="0">
                <a:solidFill>
                  <a:prstClr val="white"/>
                </a:solidFill>
              </a:rPr>
              <a:t>Fully customizable</a:t>
            </a:r>
          </a:p>
          <a:p>
            <a:pPr marL="285750" indent="-285750">
              <a:buFont typeface="Arial" panose="020B0604020202020204" pitchFamily="34" charset="0"/>
              <a:buChar char="•"/>
            </a:pPr>
            <a:r>
              <a:rPr lang="en-US" b="1" dirty="0">
                <a:solidFill>
                  <a:prstClr val="white"/>
                </a:solidFill>
              </a:rPr>
              <a:t>Cutting edge designs</a:t>
            </a:r>
          </a:p>
        </p:txBody>
      </p:sp>
    </p:spTree>
    <p:extLst>
      <p:ext uri="{BB962C8B-B14F-4D97-AF65-F5344CB8AC3E}">
        <p14:creationId xmlns:p14="http://schemas.microsoft.com/office/powerpoint/2010/main" val="955747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nge Shape Colors">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34574659-E987-4DF2-B5E8-595FCA84C804}"/>
              </a:ext>
            </a:extLst>
          </p:cNvPr>
          <p:cNvSpPr>
            <a:spLocks noGrp="1"/>
          </p:cNvSpPr>
          <p:nvPr>
            <p:ph type="dt" sz="half" idx="10"/>
          </p:nvPr>
        </p:nvSpPr>
        <p:spPr/>
        <p:txBody>
          <a:bodyPr/>
          <a:lstStyle/>
          <a:p>
            <a:fld id="{A1ACEE5C-337C-40CA-959B-6F3EBBDE2995}" type="datetime1">
              <a:rPr lang="en-US" smtClean="0">
                <a:solidFill>
                  <a:prstClr val="black">
                    <a:tint val="75000"/>
                  </a:prstClr>
                </a:solidFill>
              </a:rPr>
              <a:pPr/>
              <a:t>9/22/2024</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B7F951F1-731E-4292-AE86-5B4C0EF93D88}"/>
              </a:ext>
            </a:extLst>
          </p:cNvPr>
          <p:cNvSpPr>
            <a:spLocks noGrp="1"/>
          </p:cNvSpPr>
          <p:nvPr>
            <p:ph type="ftr" sz="quarter" idx="11"/>
          </p:nvPr>
        </p:nvSpPr>
        <p:spPr/>
        <p:txBody>
          <a:bodyPr/>
          <a:lstStyle/>
          <a:p>
            <a:r>
              <a:rPr lang="en-US">
                <a:solidFill>
                  <a:prstClr val="black">
                    <a:tint val="75000"/>
                  </a:prstClr>
                </a:solidFill>
              </a:rPr>
              <a:t>Designed by PoweredTemplate</a:t>
            </a:r>
          </a:p>
        </p:txBody>
      </p:sp>
      <p:sp>
        <p:nvSpPr>
          <p:cNvPr id="5" name="Slide Number Placeholder 4">
            <a:extLst>
              <a:ext uri="{FF2B5EF4-FFF2-40B4-BE49-F238E27FC236}">
                <a16:creationId xmlns="" xmlns:a16="http://schemas.microsoft.com/office/drawing/2014/main" id="{2CD72513-79A3-4467-A0A6-9515BD85E927}"/>
              </a:ext>
            </a:extLst>
          </p:cNvPr>
          <p:cNvSpPr>
            <a:spLocks noGrp="1"/>
          </p:cNvSpPr>
          <p:nvPr>
            <p:ph type="sldNum" sz="quarter" idx="12"/>
          </p:nvPr>
        </p:nvSpPr>
        <p:spPr/>
        <p:txBody>
          <a:bodyPr/>
          <a:lstStyle/>
          <a:p>
            <a:fld id="{5F294920-2F4F-4D88-AD0A-053AE5A679D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 xmlns:a16="http://schemas.microsoft.com/office/drawing/2014/main" id="{54AEF03F-034D-4215-A273-A01F5F2D75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1988" y="2860069"/>
            <a:ext cx="2499399" cy="2600325"/>
          </a:xfrm>
          <a:prstGeom prst="rect">
            <a:avLst/>
          </a:prstGeom>
        </p:spPr>
      </p:pic>
      <p:pic>
        <p:nvPicPr>
          <p:cNvPr id="8" name="Picture 7" descr="A screenshot of a cell phone&#10;&#10;Description automatically generated">
            <a:extLst>
              <a:ext uri="{FF2B5EF4-FFF2-40B4-BE49-F238E27FC236}">
                <a16:creationId xmlns="" xmlns:a16="http://schemas.microsoft.com/office/drawing/2014/main" id="{5D7DED3E-3991-416F-84A5-540CFD3EDE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73749" y="2348150"/>
            <a:ext cx="1305764" cy="3674627"/>
          </a:xfrm>
          <a:prstGeom prst="rect">
            <a:avLst/>
          </a:prstGeom>
        </p:spPr>
      </p:pic>
      <p:pic>
        <p:nvPicPr>
          <p:cNvPr id="9" name="Picture 8" descr="A screenshot of a cell phone&#10;&#10;Description automatically generated">
            <a:extLst>
              <a:ext uri="{FF2B5EF4-FFF2-40B4-BE49-F238E27FC236}">
                <a16:creationId xmlns="" xmlns:a16="http://schemas.microsoft.com/office/drawing/2014/main" id="{7A03580F-A44C-4A92-81E6-CA80F5A976D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30255" y="2426974"/>
            <a:ext cx="2598494" cy="3595803"/>
          </a:xfrm>
          <a:prstGeom prst="rect">
            <a:avLst/>
          </a:prstGeom>
        </p:spPr>
      </p:pic>
      <p:sp>
        <p:nvSpPr>
          <p:cNvPr id="10" name="Content Placeholder 2">
            <a:extLst>
              <a:ext uri="{FF2B5EF4-FFF2-40B4-BE49-F238E27FC236}">
                <a16:creationId xmlns="" xmlns:a16="http://schemas.microsoft.com/office/drawing/2014/main" id="{344A8CE7-EEE7-4CD6-B48D-A8C8E93A95BA}"/>
              </a:ext>
            </a:extLst>
          </p:cNvPr>
          <p:cNvSpPr txBox="1">
            <a:spLocks/>
          </p:cNvSpPr>
          <p:nvPr userDrawn="1"/>
        </p:nvSpPr>
        <p:spPr>
          <a:xfrm>
            <a:off x="838200" y="2536214"/>
            <a:ext cx="3524250" cy="3674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base">
              <a:buFont typeface="+mj-lt"/>
              <a:buAutoNum type="arabicPeriod"/>
            </a:pPr>
            <a:r>
              <a:rPr lang="en-US" sz="2000" dirty="0">
                <a:solidFill>
                  <a:prstClr val="white">
                    <a:lumMod val="50000"/>
                  </a:prstClr>
                </a:solidFill>
                <a:cs typeface="Calibri" panose="020F0502020204030204" pitchFamily="34" charset="0"/>
              </a:rPr>
              <a:t>Right click on the object you want to change the color of.</a:t>
            </a:r>
          </a:p>
          <a:p>
            <a:pPr marL="457200" indent="-457200" fontAlgn="base">
              <a:buFont typeface="+mj-lt"/>
              <a:buAutoNum type="arabicPeriod"/>
            </a:pPr>
            <a:r>
              <a:rPr lang="en-US" sz="2000" dirty="0">
                <a:solidFill>
                  <a:prstClr val="white">
                    <a:lumMod val="50000"/>
                  </a:prstClr>
                </a:solidFill>
                <a:cs typeface="Calibri" panose="020F0502020204030204" pitchFamily="34" charset="0"/>
              </a:rPr>
              <a:t>Choose Format Shape in drop down menu.</a:t>
            </a:r>
          </a:p>
          <a:p>
            <a:pPr marL="457200" indent="-457200" fontAlgn="base">
              <a:buFont typeface="+mj-lt"/>
              <a:buAutoNum type="arabicPeriod"/>
            </a:pPr>
            <a:r>
              <a:rPr lang="en-US" sz="2000" dirty="0">
                <a:solidFill>
                  <a:prstClr val="white">
                    <a:lumMod val="50000"/>
                  </a:prstClr>
                </a:solidFill>
                <a:cs typeface="Calibri" panose="020F0502020204030204" pitchFamily="34" charset="0"/>
              </a:rPr>
              <a:t>Choose "Fill" in the Format Shape box then "Solid" or "Gradient" depending on the appearance of the object. Click on a new color.</a:t>
            </a:r>
          </a:p>
        </p:txBody>
      </p:sp>
      <p:sp>
        <p:nvSpPr>
          <p:cNvPr id="13" name="TextBox 12">
            <a:extLst>
              <a:ext uri="{FF2B5EF4-FFF2-40B4-BE49-F238E27FC236}">
                <a16:creationId xmlns="" xmlns:a16="http://schemas.microsoft.com/office/drawing/2014/main" id="{961C337C-A9C1-4644-976F-50B8D83D4D92}"/>
              </a:ext>
            </a:extLst>
          </p:cNvPr>
          <p:cNvSpPr txBox="1"/>
          <p:nvPr userDrawn="1"/>
        </p:nvSpPr>
        <p:spPr>
          <a:xfrm>
            <a:off x="838199" y="1279311"/>
            <a:ext cx="10515599" cy="923330"/>
          </a:xfrm>
          <a:prstGeom prst="rect">
            <a:avLst/>
          </a:prstGeom>
          <a:noFill/>
        </p:spPr>
        <p:txBody>
          <a:bodyPr wrap="square">
            <a:spAutoFit/>
          </a:bodyPr>
          <a:lstStyle/>
          <a:p>
            <a:pPr fontAlgn="base"/>
            <a:r>
              <a:rPr lang="en-US" dirty="0">
                <a:solidFill>
                  <a:prstClr val="white">
                    <a:lumMod val="50000"/>
                  </a:prstClr>
                </a:solidFill>
              </a:rPr>
              <a:t>The presentation template has been made in PowerPoint itself, and you can edit the color of any component in this graphics. To change the color, just right click the object to highlight it, and then follow the instructions. In case on any questions please visit our </a:t>
            </a:r>
            <a:r>
              <a:rPr lang="en-US" dirty="0">
                <a:solidFill>
                  <a:srgbClr val="0070C0"/>
                </a:solidFill>
                <a:hlinkClick r:id="rId5">
                  <a:extLst>
                    <a:ext uri="{A12FA001-AC4F-418D-AE19-62706E023703}">
                      <ahyp:hlinkClr xmlns="" xmlns:ahyp="http://schemas.microsoft.com/office/drawing/2018/hyperlinkcolor" val="tx"/>
                    </a:ext>
                  </a:extLst>
                </a:hlinkClick>
              </a:rPr>
              <a:t>Help Center</a:t>
            </a:r>
            <a:r>
              <a:rPr lang="en-US" dirty="0">
                <a:solidFill>
                  <a:prstClr val="white">
                    <a:lumMod val="50000"/>
                  </a:prstClr>
                </a:solidFill>
              </a:rPr>
              <a:t>.</a:t>
            </a:r>
          </a:p>
        </p:txBody>
      </p:sp>
      <p:sp>
        <p:nvSpPr>
          <p:cNvPr id="15" name="TextBox 14">
            <a:extLst>
              <a:ext uri="{FF2B5EF4-FFF2-40B4-BE49-F238E27FC236}">
                <a16:creationId xmlns="" xmlns:a16="http://schemas.microsoft.com/office/drawing/2014/main" id="{0C7D635A-46E2-4AB8-A258-5E0FAB112680}"/>
              </a:ext>
            </a:extLst>
          </p:cNvPr>
          <p:cNvSpPr txBox="1"/>
          <p:nvPr userDrawn="1"/>
        </p:nvSpPr>
        <p:spPr>
          <a:xfrm>
            <a:off x="838199" y="136525"/>
            <a:ext cx="10390550" cy="769441"/>
          </a:xfrm>
          <a:prstGeom prst="rect">
            <a:avLst/>
          </a:prstGeom>
          <a:noFill/>
        </p:spPr>
        <p:txBody>
          <a:bodyPr wrap="square">
            <a:spAutoFit/>
          </a:bodyPr>
          <a:lstStyle/>
          <a:p>
            <a:r>
              <a:rPr lang="en-US" sz="4400" dirty="0">
                <a:solidFill>
                  <a:prstClr val="white">
                    <a:lumMod val="50000"/>
                  </a:prstClr>
                </a:solidFill>
                <a:latin typeface="Calibri Light (Headings)"/>
              </a:rPr>
              <a:t>Change Shapes Colors</a:t>
            </a:r>
          </a:p>
        </p:txBody>
      </p:sp>
    </p:spTree>
    <p:extLst>
      <p:ext uri="{BB962C8B-B14F-4D97-AF65-F5344CB8AC3E}">
        <p14:creationId xmlns:p14="http://schemas.microsoft.com/office/powerpoint/2010/main" val="157490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dit Shapes">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D520F4BD-C5A8-4F1F-A0D9-19D60284BD9C}"/>
              </a:ext>
            </a:extLst>
          </p:cNvPr>
          <p:cNvSpPr>
            <a:spLocks noGrp="1"/>
          </p:cNvSpPr>
          <p:nvPr>
            <p:ph type="dt" sz="half" idx="10"/>
          </p:nvPr>
        </p:nvSpPr>
        <p:spPr/>
        <p:txBody>
          <a:bodyPr/>
          <a:lstStyle/>
          <a:p>
            <a:fld id="{A1ACEE5C-337C-40CA-959B-6F3EBBDE2995}" type="datetime1">
              <a:rPr lang="en-US" smtClean="0">
                <a:solidFill>
                  <a:prstClr val="black">
                    <a:tint val="75000"/>
                  </a:prstClr>
                </a:solidFill>
              </a:rPr>
              <a:pPr/>
              <a:t>9/22/2024</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6008166A-4A7E-4790-920B-78B04E9C5026}"/>
              </a:ext>
            </a:extLst>
          </p:cNvPr>
          <p:cNvSpPr>
            <a:spLocks noGrp="1"/>
          </p:cNvSpPr>
          <p:nvPr>
            <p:ph type="ftr" sz="quarter" idx="11"/>
          </p:nvPr>
        </p:nvSpPr>
        <p:spPr/>
        <p:txBody>
          <a:bodyPr/>
          <a:lstStyle/>
          <a:p>
            <a:r>
              <a:rPr lang="en-US">
                <a:solidFill>
                  <a:prstClr val="black">
                    <a:tint val="75000"/>
                  </a:prstClr>
                </a:solidFill>
              </a:rPr>
              <a:t>Designed by PoweredTemplate</a:t>
            </a:r>
          </a:p>
        </p:txBody>
      </p:sp>
      <p:sp>
        <p:nvSpPr>
          <p:cNvPr id="5" name="Slide Number Placeholder 4">
            <a:extLst>
              <a:ext uri="{FF2B5EF4-FFF2-40B4-BE49-F238E27FC236}">
                <a16:creationId xmlns="" xmlns:a16="http://schemas.microsoft.com/office/drawing/2014/main" id="{37DFCCF7-6B3D-4C2E-8267-011D9046F168}"/>
              </a:ext>
            </a:extLst>
          </p:cNvPr>
          <p:cNvSpPr>
            <a:spLocks noGrp="1"/>
          </p:cNvSpPr>
          <p:nvPr>
            <p:ph type="sldNum" sz="quarter" idx="12"/>
          </p:nvPr>
        </p:nvSpPr>
        <p:spPr/>
        <p:txBody>
          <a:bodyPr/>
          <a:lstStyle/>
          <a:p>
            <a:fld id="{5F294920-2F4F-4D88-AD0A-053AE5A679D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 xmlns:a16="http://schemas.microsoft.com/office/drawing/2014/main" id="{D40618CB-03AE-4EC1-AA56-38735DB798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3099" y="2855356"/>
            <a:ext cx="2499399" cy="2600325"/>
          </a:xfrm>
          <a:prstGeom prst="rect">
            <a:avLst/>
          </a:prstGeom>
        </p:spPr>
      </p:pic>
      <p:pic>
        <p:nvPicPr>
          <p:cNvPr id="8" name="Picture 7" descr="A close up of a sign&#10;&#10;Description automatically generated">
            <a:extLst>
              <a:ext uri="{FF2B5EF4-FFF2-40B4-BE49-F238E27FC236}">
                <a16:creationId xmlns="" xmlns:a16="http://schemas.microsoft.com/office/drawing/2014/main" id="{C648B40F-D186-4772-A1C2-55774966B1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1581" y="2797831"/>
            <a:ext cx="2499399" cy="2600325"/>
          </a:xfrm>
          <a:prstGeom prst="rect">
            <a:avLst/>
          </a:prstGeom>
        </p:spPr>
      </p:pic>
      <p:pic>
        <p:nvPicPr>
          <p:cNvPr id="9" name="Picture 8" descr="A screenshot of a cell phone&#10;&#10;Description automatically generated">
            <a:extLst>
              <a:ext uri="{FF2B5EF4-FFF2-40B4-BE49-F238E27FC236}">
                <a16:creationId xmlns="" xmlns:a16="http://schemas.microsoft.com/office/drawing/2014/main" id="{B0A31E51-6593-4B6F-916A-BBF0646CAF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03700" y="1924971"/>
            <a:ext cx="2499399" cy="4075817"/>
          </a:xfrm>
          <a:prstGeom prst="rect">
            <a:avLst/>
          </a:prstGeom>
        </p:spPr>
      </p:pic>
      <p:sp>
        <p:nvSpPr>
          <p:cNvPr id="10" name="Content Placeholder 2">
            <a:extLst>
              <a:ext uri="{FF2B5EF4-FFF2-40B4-BE49-F238E27FC236}">
                <a16:creationId xmlns="" xmlns:a16="http://schemas.microsoft.com/office/drawing/2014/main" id="{32E9F2D2-EAF0-428B-AA83-2F90E2526315}"/>
              </a:ext>
            </a:extLst>
          </p:cNvPr>
          <p:cNvSpPr txBox="1">
            <a:spLocks/>
          </p:cNvSpPr>
          <p:nvPr userDrawn="1"/>
        </p:nvSpPr>
        <p:spPr>
          <a:xfrm>
            <a:off x="838200" y="2536214"/>
            <a:ext cx="3524250" cy="3674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base">
              <a:buFont typeface="+mj-lt"/>
              <a:buAutoNum type="arabicPeriod"/>
            </a:pPr>
            <a:r>
              <a:rPr lang="en-US" sz="2000" dirty="0">
                <a:solidFill>
                  <a:prstClr val="white">
                    <a:lumMod val="50000"/>
                  </a:prstClr>
                </a:solidFill>
                <a:cs typeface="Calibri" panose="020F0502020204030204" pitchFamily="34" charset="0"/>
              </a:rPr>
              <a:t>Right click on the object you want to modify.</a:t>
            </a:r>
          </a:p>
          <a:p>
            <a:pPr marL="457200" indent="-457200" fontAlgn="base">
              <a:buFont typeface="+mj-lt"/>
              <a:buAutoNum type="arabicPeriod"/>
            </a:pPr>
            <a:r>
              <a:rPr lang="en-US" sz="2000" dirty="0">
                <a:solidFill>
                  <a:prstClr val="white">
                    <a:lumMod val="50000"/>
                  </a:prstClr>
                </a:solidFill>
                <a:cs typeface="Calibri" panose="020F0502020204030204" pitchFamily="34" charset="0"/>
              </a:rPr>
              <a:t>Choose Group -&gt; Ungroup in drop down menu.</a:t>
            </a:r>
          </a:p>
          <a:p>
            <a:pPr marL="457200" indent="-457200" fontAlgn="base">
              <a:buFont typeface="+mj-lt"/>
              <a:buAutoNum type="arabicPeriod"/>
            </a:pPr>
            <a:r>
              <a:rPr lang="en-US" sz="2000" dirty="0">
                <a:solidFill>
                  <a:prstClr val="white">
                    <a:lumMod val="50000"/>
                  </a:prstClr>
                </a:solidFill>
                <a:cs typeface="Calibri" panose="020F0502020204030204" pitchFamily="34" charset="0"/>
              </a:rPr>
              <a:t>Click on any objects and shapes to start working with it.</a:t>
            </a:r>
          </a:p>
          <a:p>
            <a:pPr marL="457200" indent="-457200" fontAlgn="base">
              <a:buFont typeface="+mj-lt"/>
              <a:buAutoNum type="arabicPeriod"/>
            </a:pPr>
            <a:r>
              <a:rPr lang="en-US" sz="2000" dirty="0">
                <a:solidFill>
                  <a:prstClr val="white">
                    <a:lumMod val="50000"/>
                  </a:prstClr>
                </a:solidFill>
                <a:cs typeface="Calibri" panose="020F0502020204030204" pitchFamily="34" charset="0"/>
              </a:rPr>
              <a:t>When you finish, select all objects you want to group and choose Group -&gt; Group in the menu.</a:t>
            </a:r>
          </a:p>
        </p:txBody>
      </p:sp>
      <p:sp>
        <p:nvSpPr>
          <p:cNvPr id="13" name="TextBox 12">
            <a:extLst>
              <a:ext uri="{FF2B5EF4-FFF2-40B4-BE49-F238E27FC236}">
                <a16:creationId xmlns="" xmlns:a16="http://schemas.microsoft.com/office/drawing/2014/main" id="{1D558D59-02BD-4D4D-9F02-47EAB9C54D8E}"/>
              </a:ext>
            </a:extLst>
          </p:cNvPr>
          <p:cNvSpPr txBox="1"/>
          <p:nvPr userDrawn="1"/>
        </p:nvSpPr>
        <p:spPr>
          <a:xfrm>
            <a:off x="838200" y="1318160"/>
            <a:ext cx="10515600" cy="646331"/>
          </a:xfrm>
          <a:prstGeom prst="rect">
            <a:avLst/>
          </a:prstGeom>
          <a:noFill/>
        </p:spPr>
        <p:txBody>
          <a:bodyPr wrap="square">
            <a:spAutoFit/>
          </a:bodyPr>
          <a:lstStyle/>
          <a:p>
            <a:pPr fontAlgn="base"/>
            <a:r>
              <a:rPr lang="en-US" dirty="0">
                <a:solidFill>
                  <a:prstClr val="white">
                    <a:lumMod val="50000"/>
                  </a:prstClr>
                </a:solidFill>
              </a:rPr>
              <a:t>You may edit the shapes in your own: remove, resize, rotate, and copy to a new slide. In case on any questions please visit our </a:t>
            </a:r>
            <a:r>
              <a:rPr lang="en-US" dirty="0">
                <a:solidFill>
                  <a:srgbClr val="0070C0"/>
                </a:solidFill>
                <a:hlinkClick r:id="rId5">
                  <a:extLst>
                    <a:ext uri="{A12FA001-AC4F-418D-AE19-62706E023703}">
                      <ahyp:hlinkClr xmlns="" xmlns:ahyp="http://schemas.microsoft.com/office/drawing/2018/hyperlinkcolor" val="tx"/>
                    </a:ext>
                  </a:extLst>
                </a:hlinkClick>
              </a:rPr>
              <a:t>Help Center</a:t>
            </a:r>
            <a:r>
              <a:rPr lang="en-US" dirty="0">
                <a:solidFill>
                  <a:prstClr val="white">
                    <a:lumMod val="50000"/>
                  </a:prstClr>
                </a:solidFill>
              </a:rPr>
              <a:t>.</a:t>
            </a:r>
          </a:p>
        </p:txBody>
      </p:sp>
      <p:sp>
        <p:nvSpPr>
          <p:cNvPr id="14" name="TextBox 13">
            <a:extLst>
              <a:ext uri="{FF2B5EF4-FFF2-40B4-BE49-F238E27FC236}">
                <a16:creationId xmlns="" xmlns:a16="http://schemas.microsoft.com/office/drawing/2014/main" id="{C58E6621-792A-478B-9846-879013E51B1A}"/>
              </a:ext>
            </a:extLst>
          </p:cNvPr>
          <p:cNvSpPr txBox="1"/>
          <p:nvPr userDrawn="1"/>
        </p:nvSpPr>
        <p:spPr>
          <a:xfrm>
            <a:off x="838199" y="136525"/>
            <a:ext cx="10390550" cy="769441"/>
          </a:xfrm>
          <a:prstGeom prst="rect">
            <a:avLst/>
          </a:prstGeom>
          <a:noFill/>
        </p:spPr>
        <p:txBody>
          <a:bodyPr wrap="square">
            <a:spAutoFit/>
          </a:bodyPr>
          <a:lstStyle/>
          <a:p>
            <a:r>
              <a:rPr lang="en-US" sz="4400" dirty="0">
                <a:solidFill>
                  <a:prstClr val="white">
                    <a:lumMod val="50000"/>
                  </a:prstClr>
                </a:solidFill>
                <a:latin typeface="Calibri Light (Headings)"/>
              </a:rPr>
              <a:t>Edit Shapes</a:t>
            </a:r>
          </a:p>
        </p:txBody>
      </p:sp>
    </p:spTree>
    <p:extLst>
      <p:ext uri="{BB962C8B-B14F-4D97-AF65-F5344CB8AC3E}">
        <p14:creationId xmlns:p14="http://schemas.microsoft.com/office/powerpoint/2010/main" val="346290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ttribution">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5E864988-2762-4674-A709-41185FF8E4B0}"/>
              </a:ext>
            </a:extLst>
          </p:cNvPr>
          <p:cNvSpPr>
            <a:spLocks noGrp="1"/>
          </p:cNvSpPr>
          <p:nvPr>
            <p:ph type="dt" sz="half" idx="10"/>
          </p:nvPr>
        </p:nvSpPr>
        <p:spPr/>
        <p:txBody>
          <a:bodyPr/>
          <a:lstStyle/>
          <a:p>
            <a:fld id="{A1ACEE5C-337C-40CA-959B-6F3EBBDE2995}" type="datetime1">
              <a:rPr lang="en-US" smtClean="0">
                <a:solidFill>
                  <a:prstClr val="black">
                    <a:tint val="75000"/>
                  </a:prstClr>
                </a:solidFill>
              </a:rPr>
              <a:pPr/>
              <a:t>9/22/2024</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5F8A8273-1633-4B95-91CD-F8BE4A6CE159}"/>
              </a:ext>
            </a:extLst>
          </p:cNvPr>
          <p:cNvSpPr>
            <a:spLocks noGrp="1"/>
          </p:cNvSpPr>
          <p:nvPr>
            <p:ph type="ftr" sz="quarter" idx="11"/>
          </p:nvPr>
        </p:nvSpPr>
        <p:spPr/>
        <p:txBody>
          <a:bodyPr/>
          <a:lstStyle/>
          <a:p>
            <a:r>
              <a:rPr lang="en-US">
                <a:solidFill>
                  <a:prstClr val="black">
                    <a:tint val="75000"/>
                  </a:prstClr>
                </a:solidFill>
              </a:rPr>
              <a:t>Designed by PoweredTemplate</a:t>
            </a:r>
          </a:p>
        </p:txBody>
      </p:sp>
      <p:sp>
        <p:nvSpPr>
          <p:cNvPr id="5" name="Slide Number Placeholder 4">
            <a:extLst>
              <a:ext uri="{FF2B5EF4-FFF2-40B4-BE49-F238E27FC236}">
                <a16:creationId xmlns="" xmlns:a16="http://schemas.microsoft.com/office/drawing/2014/main" id="{D7E2CB6A-B9A2-401D-9B93-B2A434A2FD19}"/>
              </a:ext>
            </a:extLst>
          </p:cNvPr>
          <p:cNvSpPr>
            <a:spLocks noGrp="1"/>
          </p:cNvSpPr>
          <p:nvPr>
            <p:ph type="sldNum" sz="quarter" idx="12"/>
          </p:nvPr>
        </p:nvSpPr>
        <p:spPr/>
        <p:txBody>
          <a:bodyPr/>
          <a:lstStyle/>
          <a:p>
            <a:fld id="{5F294920-2F4F-4D88-AD0A-053AE5A679D0}" type="slidenum">
              <a:rPr lang="en-US" smtClean="0">
                <a:solidFill>
                  <a:prstClr val="black">
                    <a:tint val="75000"/>
                  </a:prstClr>
                </a:solidFill>
              </a:rPr>
              <a:pPr/>
              <a:t>‹#›</a:t>
            </a:fld>
            <a:endParaRPr lang="en-US">
              <a:solidFill>
                <a:prstClr val="black">
                  <a:tint val="75000"/>
                </a:prstClr>
              </a:solidFill>
            </a:endParaRPr>
          </a:p>
        </p:txBody>
      </p:sp>
      <p:sp>
        <p:nvSpPr>
          <p:cNvPr id="15" name="TextBox 14">
            <a:extLst>
              <a:ext uri="{FF2B5EF4-FFF2-40B4-BE49-F238E27FC236}">
                <a16:creationId xmlns="" xmlns:a16="http://schemas.microsoft.com/office/drawing/2014/main" id="{466E3CD8-A331-492A-B773-93C47232E0EC}"/>
              </a:ext>
            </a:extLst>
          </p:cNvPr>
          <p:cNvSpPr txBox="1"/>
          <p:nvPr userDrawn="1"/>
        </p:nvSpPr>
        <p:spPr>
          <a:xfrm>
            <a:off x="838200" y="1628507"/>
            <a:ext cx="10515600" cy="3600986"/>
          </a:xfrm>
          <a:prstGeom prst="rect">
            <a:avLst/>
          </a:prstGeom>
          <a:noFill/>
        </p:spPr>
        <p:txBody>
          <a:bodyPr wrap="square">
            <a:spAutoFit/>
          </a:bodyPr>
          <a:lstStyle/>
          <a:p>
            <a:pPr marL="285750" indent="-285750" fontAlgn="base">
              <a:buFont typeface="Arial" panose="020B0604020202020204" pitchFamily="34" charset="0"/>
              <a:buChar char="•"/>
            </a:pPr>
            <a:r>
              <a:rPr lang="en-US" dirty="0">
                <a:solidFill>
                  <a:prstClr val="white">
                    <a:lumMod val="50000"/>
                  </a:prstClr>
                </a:solidFill>
              </a:rPr>
              <a:t>Creating content takes a lot of time and effort, but all we need from you is only an attribution link. </a:t>
            </a:r>
          </a:p>
          <a:p>
            <a:pPr marL="285750" indent="-285750" fontAlgn="base">
              <a:buFont typeface="Arial" panose="020B0604020202020204" pitchFamily="34" charset="0"/>
              <a:buChar char="•"/>
            </a:pPr>
            <a:endParaRPr lang="en-US" dirty="0">
              <a:solidFill>
                <a:prstClr val="white">
                  <a:lumMod val="50000"/>
                </a:prstClr>
              </a:solidFill>
            </a:endParaRPr>
          </a:p>
          <a:p>
            <a:pPr marL="285750" indent="-285750" fontAlgn="base">
              <a:buFont typeface="Arial" panose="020B0604020202020204" pitchFamily="34" charset="0"/>
              <a:buChar char="•"/>
            </a:pPr>
            <a:r>
              <a:rPr lang="en-US" dirty="0">
                <a:solidFill>
                  <a:prstClr val="white">
                    <a:lumMod val="50000"/>
                  </a:prstClr>
                </a:solidFill>
              </a:rPr>
              <a:t>In order to use the content or a part of it, you must attribute it to PoweredTemplate.com, so we will be able to continue creating new free graphic resources every day.</a:t>
            </a:r>
          </a:p>
          <a:p>
            <a:pPr marL="285750" indent="-285750" fontAlgn="base">
              <a:buFont typeface="Arial" panose="020B0604020202020204" pitchFamily="34" charset="0"/>
              <a:buChar char="•"/>
            </a:pPr>
            <a:endParaRPr lang="en-US" dirty="0">
              <a:solidFill>
                <a:prstClr val="white">
                  <a:lumMod val="50000"/>
                </a:prstClr>
              </a:solidFill>
            </a:endParaRPr>
          </a:p>
          <a:p>
            <a:pPr marL="285750" indent="-285750" fontAlgn="base">
              <a:buFont typeface="Arial" panose="020B0604020202020204" pitchFamily="34" charset="0"/>
              <a:buChar char="•"/>
            </a:pPr>
            <a:r>
              <a:rPr lang="en-US" dirty="0">
                <a:solidFill>
                  <a:prstClr val="white">
                    <a:lumMod val="50000"/>
                  </a:prstClr>
                </a:solidFill>
              </a:rPr>
              <a:t>Insert the attribution line in the credits section of your presentation. If it’s not possible, place it wherever it's visible on a web page, close to where you’re using the resource. </a:t>
            </a:r>
          </a:p>
          <a:p>
            <a:pPr marL="285750" indent="-285750" fontAlgn="base">
              <a:buFont typeface="Arial" panose="020B0604020202020204" pitchFamily="34" charset="0"/>
              <a:buChar char="•"/>
            </a:pPr>
            <a:endParaRPr lang="en-US" dirty="0">
              <a:solidFill>
                <a:prstClr val="white">
                  <a:lumMod val="50000"/>
                </a:prstClr>
              </a:solidFill>
            </a:endParaRPr>
          </a:p>
          <a:p>
            <a:pPr marL="285750" indent="-285750" fontAlgn="base">
              <a:buFont typeface="Arial" panose="020B0604020202020204" pitchFamily="34" charset="0"/>
              <a:buChar char="•"/>
            </a:pPr>
            <a:r>
              <a:rPr lang="en-US" b="1" dirty="0">
                <a:solidFill>
                  <a:prstClr val="white">
                    <a:lumMod val="50000"/>
                  </a:prstClr>
                </a:solidFill>
              </a:rPr>
              <a:t>For example: </a:t>
            </a:r>
            <a:r>
              <a:rPr lang="en-US" dirty="0">
                <a:solidFill>
                  <a:prstClr val="white">
                    <a:lumMod val="50000"/>
                  </a:prstClr>
                </a:solidFill>
              </a:rPr>
              <a:t>This presentation has been designed using resources from </a:t>
            </a:r>
            <a:r>
              <a:rPr lang="en-US" u="sng" dirty="0">
                <a:solidFill>
                  <a:srgbClr val="0070C0"/>
                </a:solidFill>
                <a:hlinkClick r:id="rId2">
                  <a:extLst>
                    <a:ext uri="{A12FA001-AC4F-418D-AE19-62706E023703}">
                      <ahyp:hlinkClr xmlns="" xmlns:ahyp="http://schemas.microsoft.com/office/drawing/2018/hyperlinkcolor" val="tx"/>
                    </a:ext>
                  </a:extLst>
                </a:hlinkClick>
              </a:rPr>
              <a:t>PoweredTemplate.com</a:t>
            </a:r>
            <a:endParaRPr lang="en-US" u="sng" dirty="0">
              <a:solidFill>
                <a:srgbClr val="0070C0"/>
              </a:solidFill>
            </a:endParaRPr>
          </a:p>
          <a:p>
            <a:pPr marL="285750" indent="-285750" fontAlgn="base">
              <a:buFont typeface="Arial" panose="020B0604020202020204" pitchFamily="34" charset="0"/>
              <a:buChar char="•"/>
            </a:pPr>
            <a:endParaRPr lang="en-US" dirty="0">
              <a:solidFill>
                <a:prstClr val="white">
                  <a:lumMod val="50000"/>
                </a:prstClr>
              </a:solidFill>
            </a:endParaRPr>
          </a:p>
          <a:p>
            <a:pPr marL="285750" indent="-285750" fontAlgn="base">
              <a:buFont typeface="Arial" panose="020B0604020202020204" pitchFamily="34" charset="0"/>
              <a:buChar char="•"/>
            </a:pPr>
            <a:r>
              <a:rPr lang="en-US" b="1" dirty="0">
                <a:solidFill>
                  <a:prstClr val="white">
                    <a:lumMod val="50000"/>
                  </a:prstClr>
                </a:solidFill>
              </a:rPr>
              <a:t>Don’t want to credit the author?</a:t>
            </a:r>
            <a:r>
              <a:rPr lang="en-US" dirty="0">
                <a:solidFill>
                  <a:prstClr val="white">
                    <a:lumMod val="50000"/>
                  </a:prstClr>
                </a:solidFill>
              </a:rPr>
              <a:t> </a:t>
            </a:r>
            <a:r>
              <a:rPr lang="en-US" dirty="0">
                <a:solidFill>
                  <a:srgbClr val="0070C0"/>
                </a:solidFill>
                <a:hlinkClick r:id="rId3">
                  <a:extLst>
                    <a:ext uri="{A12FA001-AC4F-418D-AE19-62706E023703}">
                      <ahyp:hlinkClr xmlns="" xmlns:ahyp="http://schemas.microsoft.com/office/drawing/2018/hyperlinkcolor" val="tx"/>
                    </a:ext>
                  </a:extLst>
                </a:hlinkClick>
              </a:rPr>
              <a:t>Go Premium </a:t>
            </a:r>
            <a:r>
              <a:rPr lang="en-US" dirty="0">
                <a:solidFill>
                  <a:prstClr val="white">
                    <a:lumMod val="50000"/>
                  </a:prstClr>
                </a:solidFill>
              </a:rPr>
              <a:t>and use over 75,000 templates with no attribution!</a:t>
            </a:r>
          </a:p>
          <a:p>
            <a:pPr fontAlgn="base"/>
            <a:endParaRPr lang="en-US" b="1" dirty="0">
              <a:solidFill>
                <a:prstClr val="white">
                  <a:lumMod val="50000"/>
                </a:prstClr>
              </a:solidFill>
            </a:endParaRPr>
          </a:p>
          <a:p>
            <a:r>
              <a:rPr lang="en-US" sz="1200" dirty="0">
                <a:solidFill>
                  <a:prstClr val="white">
                    <a:lumMod val="50000"/>
                  </a:prstClr>
                </a:solidFill>
              </a:rPr>
              <a:t>* This only applies if you downloaded this content as an unsubscribed (free) user.</a:t>
            </a:r>
          </a:p>
        </p:txBody>
      </p:sp>
      <p:sp>
        <p:nvSpPr>
          <p:cNvPr id="16" name="TextBox 15">
            <a:extLst>
              <a:ext uri="{FF2B5EF4-FFF2-40B4-BE49-F238E27FC236}">
                <a16:creationId xmlns="" xmlns:a16="http://schemas.microsoft.com/office/drawing/2014/main" id="{0590A1C1-F3B1-4521-800D-109B7D7220D9}"/>
              </a:ext>
            </a:extLst>
          </p:cNvPr>
          <p:cNvSpPr txBox="1"/>
          <p:nvPr userDrawn="1"/>
        </p:nvSpPr>
        <p:spPr>
          <a:xfrm>
            <a:off x="838199" y="136525"/>
            <a:ext cx="10390550" cy="769441"/>
          </a:xfrm>
          <a:prstGeom prst="rect">
            <a:avLst/>
          </a:prstGeom>
          <a:noFill/>
        </p:spPr>
        <p:txBody>
          <a:bodyPr wrap="square">
            <a:spAutoFit/>
          </a:bodyPr>
          <a:lstStyle/>
          <a:p>
            <a:r>
              <a:rPr lang="en-US" sz="4400" dirty="0">
                <a:solidFill>
                  <a:prstClr val="white">
                    <a:lumMod val="50000"/>
                  </a:prstClr>
                </a:solidFill>
                <a:latin typeface="Calibri Light (Headings)"/>
              </a:rPr>
              <a:t>Remember, you must attribute!*</a:t>
            </a:r>
          </a:p>
        </p:txBody>
      </p:sp>
    </p:spTree>
    <p:extLst>
      <p:ext uri="{BB962C8B-B14F-4D97-AF65-F5344CB8AC3E}">
        <p14:creationId xmlns:p14="http://schemas.microsoft.com/office/powerpoint/2010/main" val="210257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u-HU" smtClean="0"/>
              <a:t>Mintacím szerkesztése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p:txBody>
          <a:bodyPr/>
          <a:lstStyle/>
          <a:p>
            <a:fld id="{F4EA453F-6538-4CF9-80CA-A9F7398274B8}" type="datetimeFigureOut">
              <a:rPr lang="hu-HU" smtClean="0"/>
              <a:t>2024. 09. 22.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2D9F9FFA-DE14-45A5-BD6D-C95E3574B691}" type="slidenum">
              <a:rPr lang="hu-HU" smtClean="0"/>
              <a:t>‹#›</a:t>
            </a:fld>
            <a:endParaRPr lang="hu-H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48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F4EA453F-6538-4CF9-80CA-A9F7398274B8}" type="datetimeFigureOut">
              <a:rPr lang="hu-HU" smtClean="0"/>
              <a:t>2024. 09. 22.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2D9F9FFA-DE14-45A5-BD6D-C95E3574B691}" type="slidenum">
              <a:rPr lang="hu-HU" smtClean="0"/>
              <a:t>‹#›</a:t>
            </a:fld>
            <a:endParaRPr lang="hu-HU"/>
          </a:p>
        </p:txBody>
      </p:sp>
    </p:spTree>
    <p:extLst>
      <p:ext uri="{BB962C8B-B14F-4D97-AF65-F5344CB8AC3E}">
        <p14:creationId xmlns:p14="http://schemas.microsoft.com/office/powerpoint/2010/main" val="1662494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BBD7AB8-1902-4BDB-85A7-1AC36F666EC0}"/>
              </a:ext>
            </a:extLst>
          </p:cNvPr>
          <p:cNvSpPr>
            <a:spLocks noGrp="1"/>
          </p:cNvSpPr>
          <p:nvPr>
            <p:ph type="title"/>
          </p:nvPr>
        </p:nvSpPr>
        <p:spPr>
          <a:xfrm>
            <a:off x="838200" y="136525"/>
            <a:ext cx="10515600" cy="7678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23254F62-D565-44EB-A1C9-F20AAF2CEFA1}"/>
              </a:ext>
            </a:extLst>
          </p:cNvPr>
          <p:cNvSpPr>
            <a:spLocks noGrp="1"/>
          </p:cNvSpPr>
          <p:nvPr>
            <p:ph type="body" idx="1"/>
          </p:nvPr>
        </p:nvSpPr>
        <p:spPr>
          <a:xfrm>
            <a:off x="838200" y="1085222"/>
            <a:ext cx="10515600" cy="50918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358887B9-4418-4219-A59A-48F21437A5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CEE5C-337C-40CA-959B-6F3EBBDE2995}" type="datetime1">
              <a:rPr lang="en-US" smtClean="0">
                <a:solidFill>
                  <a:prstClr val="black">
                    <a:tint val="75000"/>
                  </a:prstClr>
                </a:solidFill>
              </a:rPr>
              <a:pPr/>
              <a:t>9/22/2024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20A504-A4AC-4BF3-BC9C-D3022DE24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Designed by PoweredTemplate</a:t>
            </a:r>
          </a:p>
        </p:txBody>
      </p:sp>
      <p:sp>
        <p:nvSpPr>
          <p:cNvPr id="6" name="Slide Number Placeholder 5">
            <a:extLst>
              <a:ext uri="{FF2B5EF4-FFF2-40B4-BE49-F238E27FC236}">
                <a16:creationId xmlns="" xmlns:a16="http://schemas.microsoft.com/office/drawing/2014/main" id="{54211677-D9C3-432D-B3A6-896F827F57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94920-2F4F-4D88-AD0A-053AE5A679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828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dt="0"/>
  <p:txStyles>
    <p:titleStyle>
      <a:lvl1pPr algn="ctr"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u-HU" smtClean="0"/>
              <a:t>Mintacím szerkesztése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4EA453F-6538-4CF9-80CA-A9F7398274B8}" type="datetimeFigureOut">
              <a:rPr lang="hu-HU" smtClean="0"/>
              <a:t>2024. 09. 22.</a:t>
            </a:fld>
            <a:endParaRPr lang="hu-H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u-H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D9F9FFA-DE14-45A5-BD6D-C95E3574B691}" type="slidenum">
              <a:rPr lang="hu-HU" smtClean="0"/>
              <a:t>‹#›</a:t>
            </a:fld>
            <a:endParaRPr lang="hu-H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315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Graphic 55">
            <a:extLst>
              <a:ext uri="{FF2B5EF4-FFF2-40B4-BE49-F238E27FC236}">
                <a16:creationId xmlns="" xmlns:a16="http://schemas.microsoft.com/office/drawing/2014/main" id="{760FD76C-7883-4C9D-AE28-47B96E88BCDD}"/>
              </a:ext>
            </a:extLst>
          </p:cNvPr>
          <p:cNvSpPr/>
          <p:nvPr/>
        </p:nvSpPr>
        <p:spPr>
          <a:xfrm>
            <a:off x="2283047" y="2058812"/>
            <a:ext cx="7658100" cy="3665974"/>
          </a:xfrm>
          <a:custGeom>
            <a:avLst/>
            <a:gdLst>
              <a:gd name="connsiteX0" fmla="*/ 7195280 w 7658100"/>
              <a:gd name="connsiteY0" fmla="*/ 1752973 h 3665974"/>
              <a:gd name="connsiteX1" fmla="*/ 5073968 w 7658100"/>
              <a:gd name="connsiteY1" fmla="*/ 1742305 h 3665974"/>
              <a:gd name="connsiteX2" fmla="*/ 4772216 w 7658100"/>
              <a:gd name="connsiteY2" fmla="*/ 1889085 h 3665974"/>
              <a:gd name="connsiteX3" fmla="*/ 3652361 w 7658100"/>
              <a:gd name="connsiteY3" fmla="*/ 2433725 h 3665974"/>
              <a:gd name="connsiteX4" fmla="*/ 3229547 w 7658100"/>
              <a:gd name="connsiteY4" fmla="*/ 2639370 h 3665974"/>
              <a:gd name="connsiteX5" fmla="*/ 2185321 w 7658100"/>
              <a:gd name="connsiteY5" fmla="*/ 2634131 h 3665974"/>
              <a:gd name="connsiteX6" fmla="*/ 2161985 w 7658100"/>
              <a:gd name="connsiteY6" fmla="*/ 2132449 h 3665974"/>
              <a:gd name="connsiteX7" fmla="*/ 2585657 w 7658100"/>
              <a:gd name="connsiteY7" fmla="*/ 1926423 h 3665974"/>
              <a:gd name="connsiteX8" fmla="*/ 3705511 w 7658100"/>
              <a:gd name="connsiteY8" fmla="*/ 1381784 h 3665974"/>
              <a:gd name="connsiteX9" fmla="*/ 4006406 w 7658100"/>
              <a:gd name="connsiteY9" fmla="*/ 1235385 h 3665974"/>
              <a:gd name="connsiteX10" fmla="*/ 3958876 w 7658100"/>
              <a:gd name="connsiteY10" fmla="*/ 216114 h 3665974"/>
              <a:gd name="connsiteX11" fmla="*/ 1837563 w 7658100"/>
              <a:gd name="connsiteY11" fmla="*/ 205446 h 3665974"/>
              <a:gd name="connsiteX12" fmla="*/ 1538192 w 7658100"/>
              <a:gd name="connsiteY12" fmla="*/ 351084 h 3665974"/>
              <a:gd name="connsiteX13" fmla="*/ 0 w 7658100"/>
              <a:gd name="connsiteY13" fmla="*/ 1099177 h 3665974"/>
              <a:gd name="connsiteX14" fmla="*/ 550736 w 7658100"/>
              <a:gd name="connsiteY14" fmla="*/ 1360638 h 3665974"/>
              <a:gd name="connsiteX15" fmla="*/ 2088356 w 7658100"/>
              <a:gd name="connsiteY15" fmla="*/ 612735 h 3665974"/>
              <a:gd name="connsiteX16" fmla="*/ 2388108 w 7658100"/>
              <a:gd name="connsiteY16" fmla="*/ 466908 h 3665974"/>
              <a:gd name="connsiteX17" fmla="*/ 3432334 w 7658100"/>
              <a:gd name="connsiteY17" fmla="*/ 472146 h 3665974"/>
              <a:gd name="connsiteX18" fmla="*/ 3455765 w 7658100"/>
              <a:gd name="connsiteY18" fmla="*/ 973923 h 3665974"/>
              <a:gd name="connsiteX19" fmla="*/ 3155252 w 7658100"/>
              <a:gd name="connsiteY19" fmla="*/ 1120037 h 3665974"/>
              <a:gd name="connsiteX20" fmla="*/ 2035493 w 7658100"/>
              <a:gd name="connsiteY20" fmla="*/ 1664676 h 3665974"/>
              <a:gd name="connsiteX21" fmla="*/ 1611344 w 7658100"/>
              <a:gd name="connsiteY21" fmla="*/ 1870988 h 3665974"/>
              <a:gd name="connsiteX22" fmla="*/ 1658779 w 7658100"/>
              <a:gd name="connsiteY22" fmla="*/ 2890258 h 3665974"/>
              <a:gd name="connsiteX23" fmla="*/ 3780187 w 7658100"/>
              <a:gd name="connsiteY23" fmla="*/ 2900831 h 3665974"/>
              <a:gd name="connsiteX24" fmla="*/ 4202621 w 7658100"/>
              <a:gd name="connsiteY24" fmla="*/ 2695377 h 3665974"/>
              <a:gd name="connsiteX25" fmla="*/ 5322475 w 7658100"/>
              <a:gd name="connsiteY25" fmla="*/ 2150737 h 3665974"/>
              <a:gd name="connsiteX26" fmla="*/ 5624608 w 7658100"/>
              <a:gd name="connsiteY26" fmla="*/ 2003766 h 3665974"/>
              <a:gd name="connsiteX27" fmla="*/ 6668834 w 7658100"/>
              <a:gd name="connsiteY27" fmla="*/ 2009005 h 3665974"/>
              <a:gd name="connsiteX28" fmla="*/ 6692170 w 7658100"/>
              <a:gd name="connsiteY28" fmla="*/ 2510782 h 3665974"/>
              <a:gd name="connsiteX29" fmla="*/ 6389275 w 7658100"/>
              <a:gd name="connsiteY29" fmla="*/ 2658134 h 3665974"/>
              <a:gd name="connsiteX30" fmla="*/ 4854702 w 7658100"/>
              <a:gd name="connsiteY30" fmla="*/ 3404513 h 3665974"/>
              <a:gd name="connsiteX31" fmla="*/ 5405438 w 7658100"/>
              <a:gd name="connsiteY31" fmla="*/ 3665974 h 3665974"/>
              <a:gd name="connsiteX32" fmla="*/ 6939534 w 7658100"/>
              <a:gd name="connsiteY32" fmla="*/ 2919786 h 3665974"/>
              <a:gd name="connsiteX33" fmla="*/ 7242905 w 7658100"/>
              <a:gd name="connsiteY33" fmla="*/ 2772243 h 3665974"/>
              <a:gd name="connsiteX34" fmla="*/ 7195280 w 7658100"/>
              <a:gd name="connsiteY34" fmla="*/ 1752973 h 366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658100" h="3665974">
                <a:moveTo>
                  <a:pt x="7195280" y="1752973"/>
                </a:moveTo>
                <a:cubicBezTo>
                  <a:pt x="6597301" y="1469033"/>
                  <a:pt x="5645658" y="1464270"/>
                  <a:pt x="5073968" y="1742305"/>
                </a:cubicBezTo>
                <a:lnTo>
                  <a:pt x="4772216" y="1889085"/>
                </a:lnTo>
                <a:lnTo>
                  <a:pt x="3652361" y="2433725"/>
                </a:lnTo>
                <a:lnTo>
                  <a:pt x="3229547" y="2639370"/>
                </a:lnTo>
                <a:cubicBezTo>
                  <a:pt x="2948083" y="2776244"/>
                  <a:pt x="2479643" y="2773958"/>
                  <a:pt x="2185321" y="2634131"/>
                </a:cubicBezTo>
                <a:cubicBezTo>
                  <a:pt x="1890998" y="2494399"/>
                  <a:pt x="1880521" y="2269323"/>
                  <a:pt x="2161985" y="2132449"/>
                </a:cubicBezTo>
                <a:lnTo>
                  <a:pt x="2585657" y="1926423"/>
                </a:lnTo>
                <a:lnTo>
                  <a:pt x="3705511" y="1381784"/>
                </a:lnTo>
                <a:lnTo>
                  <a:pt x="4006406" y="1235385"/>
                </a:lnTo>
                <a:cubicBezTo>
                  <a:pt x="4578096" y="957350"/>
                  <a:pt x="4556856" y="500055"/>
                  <a:pt x="3958876" y="216114"/>
                </a:cubicBezTo>
                <a:cubicBezTo>
                  <a:pt x="3360896" y="-67826"/>
                  <a:pt x="2409254" y="-72588"/>
                  <a:pt x="1837563" y="205446"/>
                </a:cubicBezTo>
                <a:lnTo>
                  <a:pt x="1538192" y="351084"/>
                </a:lnTo>
                <a:lnTo>
                  <a:pt x="0" y="1099177"/>
                </a:lnTo>
                <a:lnTo>
                  <a:pt x="550736" y="1360638"/>
                </a:lnTo>
                <a:lnTo>
                  <a:pt x="2088356" y="612735"/>
                </a:lnTo>
                <a:lnTo>
                  <a:pt x="2388108" y="466908"/>
                </a:lnTo>
                <a:cubicBezTo>
                  <a:pt x="2669572" y="330033"/>
                  <a:pt x="3138011" y="332415"/>
                  <a:pt x="3432334" y="472146"/>
                </a:cubicBezTo>
                <a:cubicBezTo>
                  <a:pt x="3726752" y="611973"/>
                  <a:pt x="3737134" y="837049"/>
                  <a:pt x="3455765" y="973923"/>
                </a:cubicBezTo>
                <a:lnTo>
                  <a:pt x="3155252" y="1120037"/>
                </a:lnTo>
                <a:lnTo>
                  <a:pt x="2035493" y="1664676"/>
                </a:lnTo>
                <a:lnTo>
                  <a:pt x="1611344" y="1870988"/>
                </a:lnTo>
                <a:cubicBezTo>
                  <a:pt x="1039559" y="2149023"/>
                  <a:pt x="1060799" y="2606318"/>
                  <a:pt x="1658779" y="2890258"/>
                </a:cubicBezTo>
                <a:cubicBezTo>
                  <a:pt x="2256758" y="3174198"/>
                  <a:pt x="3208401" y="3178961"/>
                  <a:pt x="3780187" y="2900831"/>
                </a:cubicBezTo>
                <a:lnTo>
                  <a:pt x="4202621" y="2695377"/>
                </a:lnTo>
                <a:lnTo>
                  <a:pt x="5322475" y="2150737"/>
                </a:lnTo>
                <a:lnTo>
                  <a:pt x="5624608" y="2003766"/>
                </a:lnTo>
                <a:cubicBezTo>
                  <a:pt x="5905976" y="1866892"/>
                  <a:pt x="6374511" y="1869273"/>
                  <a:pt x="6668834" y="2009005"/>
                </a:cubicBezTo>
                <a:cubicBezTo>
                  <a:pt x="6963156" y="2148832"/>
                  <a:pt x="6973634" y="2373908"/>
                  <a:pt x="6692170" y="2510782"/>
                </a:cubicBezTo>
                <a:lnTo>
                  <a:pt x="6389275" y="2658134"/>
                </a:lnTo>
                <a:lnTo>
                  <a:pt x="4854702" y="3404513"/>
                </a:lnTo>
                <a:lnTo>
                  <a:pt x="5405438" y="3665974"/>
                </a:lnTo>
                <a:lnTo>
                  <a:pt x="6939534" y="2919786"/>
                </a:lnTo>
                <a:lnTo>
                  <a:pt x="7242905" y="2772243"/>
                </a:lnTo>
                <a:cubicBezTo>
                  <a:pt x="7814596" y="2494209"/>
                  <a:pt x="7793260" y="2036913"/>
                  <a:pt x="7195280" y="1752973"/>
                </a:cubicBezTo>
                <a:close/>
              </a:path>
            </a:pathLst>
          </a:custGeom>
          <a:solidFill>
            <a:schemeClr val="bg1">
              <a:lumMod val="65000"/>
            </a:schemeClr>
          </a:solidFill>
          <a:ln w="9525" cap="flat">
            <a:noFill/>
            <a:prstDash val="solid"/>
            <a:miter/>
          </a:ln>
        </p:spPr>
        <p:txBody>
          <a:bodyPr rtlCol="0" anchor="ctr"/>
          <a:lstStyle/>
          <a:p>
            <a:endParaRPr lang="en-US" dirty="0">
              <a:solidFill>
                <a:prstClr val="black"/>
              </a:solidFill>
            </a:endParaRPr>
          </a:p>
        </p:txBody>
      </p:sp>
      <p:sp>
        <p:nvSpPr>
          <p:cNvPr id="2" name="Title 1">
            <a:extLst>
              <a:ext uri="{FF2B5EF4-FFF2-40B4-BE49-F238E27FC236}">
                <a16:creationId xmlns="" xmlns:a16="http://schemas.microsoft.com/office/drawing/2014/main" id="{14E5FFAA-D208-4030-BDBA-B910EDF14F71}"/>
              </a:ext>
            </a:extLst>
          </p:cNvPr>
          <p:cNvSpPr>
            <a:spLocks noGrp="1"/>
          </p:cNvSpPr>
          <p:nvPr>
            <p:ph type="title"/>
          </p:nvPr>
        </p:nvSpPr>
        <p:spPr>
          <a:xfrm>
            <a:off x="486105" y="136526"/>
            <a:ext cx="11301268" cy="768096"/>
          </a:xfrm>
        </p:spPr>
        <p:txBody>
          <a:bodyPr>
            <a:normAutofit/>
          </a:bodyPr>
          <a:lstStyle/>
          <a:p>
            <a:r>
              <a:rPr lang="hu-HU" b="1" dirty="0" smtClean="0">
                <a:solidFill>
                  <a:schemeClr val="tx1"/>
                </a:solidFill>
              </a:rPr>
              <a:t>CER és NIS2 – A kritikus </a:t>
            </a:r>
            <a:r>
              <a:rPr lang="hu-HU" b="1" dirty="0" err="1" smtClean="0">
                <a:solidFill>
                  <a:schemeClr val="tx1"/>
                </a:solidFill>
              </a:rPr>
              <a:t>infrák</a:t>
            </a:r>
            <a:r>
              <a:rPr lang="hu-HU" b="1" dirty="0" smtClean="0">
                <a:solidFill>
                  <a:schemeClr val="tx1"/>
                </a:solidFill>
              </a:rPr>
              <a:t> védelme</a:t>
            </a:r>
            <a:endParaRPr lang="hu-HU" b="1" dirty="0">
              <a:solidFill>
                <a:schemeClr val="tx1"/>
              </a:solidFill>
            </a:endParaRPr>
          </a:p>
        </p:txBody>
      </p:sp>
      <p:sp>
        <p:nvSpPr>
          <p:cNvPr id="3" name="Footer Placeholder 2">
            <a:extLst>
              <a:ext uri="{FF2B5EF4-FFF2-40B4-BE49-F238E27FC236}">
                <a16:creationId xmlns="" xmlns:a16="http://schemas.microsoft.com/office/drawing/2014/main" id="{CBAA1433-B0C1-4640-9B0C-D10D2576999D}"/>
              </a:ext>
            </a:extLst>
          </p:cNvPr>
          <p:cNvSpPr>
            <a:spLocks noGrp="1"/>
          </p:cNvSpPr>
          <p:nvPr>
            <p:ph type="ftr" sz="quarter" idx="11"/>
          </p:nvPr>
        </p:nvSpPr>
        <p:spPr/>
        <p:txBody>
          <a:bodyPr/>
          <a:lstStyle/>
          <a:p>
            <a:r>
              <a:rPr lang="hu-HU" sz="1600" dirty="0" smtClean="0">
                <a:solidFill>
                  <a:schemeClr val="tx1"/>
                </a:solidFill>
              </a:rPr>
              <a:t>2024. szeptember 23.</a:t>
            </a:r>
            <a:endParaRPr lang="en-US" sz="1600" dirty="0">
              <a:solidFill>
                <a:schemeClr val="tx1"/>
              </a:solidFill>
            </a:endParaRPr>
          </a:p>
        </p:txBody>
      </p:sp>
      <p:grpSp>
        <p:nvGrpSpPr>
          <p:cNvPr id="4" name="Graphic 5">
            <a:extLst>
              <a:ext uri="{FF2B5EF4-FFF2-40B4-BE49-F238E27FC236}">
                <a16:creationId xmlns="" xmlns:a16="http://schemas.microsoft.com/office/drawing/2014/main" id="{62919737-A8C4-4B1C-855F-70DDBCD8A85C}"/>
              </a:ext>
            </a:extLst>
          </p:cNvPr>
          <p:cNvGrpSpPr/>
          <p:nvPr/>
        </p:nvGrpSpPr>
        <p:grpSpPr>
          <a:xfrm>
            <a:off x="2266950" y="1195387"/>
            <a:ext cx="7661528" cy="4471224"/>
            <a:chOff x="2266950" y="1195387"/>
            <a:chExt cx="7661528" cy="4471224"/>
          </a:xfrm>
        </p:grpSpPr>
        <p:grpSp>
          <p:nvGrpSpPr>
            <p:cNvPr id="5" name="Graphic 5">
              <a:extLst>
                <a:ext uri="{FF2B5EF4-FFF2-40B4-BE49-F238E27FC236}">
                  <a16:creationId xmlns="" xmlns:a16="http://schemas.microsoft.com/office/drawing/2014/main" id="{A52C9E44-203B-4548-94F4-A07779B8E004}"/>
                </a:ext>
              </a:extLst>
            </p:cNvPr>
            <p:cNvGrpSpPr/>
            <p:nvPr/>
          </p:nvGrpSpPr>
          <p:grpSpPr>
            <a:xfrm>
              <a:off x="2266950" y="1928819"/>
              <a:ext cx="7661528" cy="3737792"/>
              <a:chOff x="2266950" y="1928819"/>
              <a:chExt cx="7661528" cy="3737792"/>
            </a:xfrm>
          </p:grpSpPr>
          <p:grpSp>
            <p:nvGrpSpPr>
              <p:cNvPr id="21" name="Graphic 5">
                <a:extLst>
                  <a:ext uri="{FF2B5EF4-FFF2-40B4-BE49-F238E27FC236}">
                    <a16:creationId xmlns="" xmlns:a16="http://schemas.microsoft.com/office/drawing/2014/main" id="{8CAEFDFA-5D11-4380-B2F1-1E9353744BDA}"/>
                  </a:ext>
                </a:extLst>
              </p:cNvPr>
              <p:cNvGrpSpPr/>
              <p:nvPr/>
            </p:nvGrpSpPr>
            <p:grpSpPr>
              <a:xfrm>
                <a:off x="5922740" y="3465678"/>
                <a:ext cx="4005738" cy="1453126"/>
                <a:chOff x="5922740" y="3465678"/>
                <a:chExt cx="4005738" cy="1453126"/>
              </a:xfrm>
            </p:grpSpPr>
            <p:sp>
              <p:nvSpPr>
                <p:cNvPr id="38" name="Freeform: Shape 37">
                  <a:extLst>
                    <a:ext uri="{FF2B5EF4-FFF2-40B4-BE49-F238E27FC236}">
                      <a16:creationId xmlns="" xmlns:a16="http://schemas.microsoft.com/office/drawing/2014/main" id="{76208085-AE31-4D4E-A7B1-51EB6C1A5567}"/>
                    </a:ext>
                  </a:extLst>
                </p:cNvPr>
                <p:cNvSpPr/>
                <p:nvPr/>
              </p:nvSpPr>
              <p:spPr>
                <a:xfrm>
                  <a:off x="6472999" y="3831458"/>
                  <a:ext cx="2693990" cy="862937"/>
                </a:xfrm>
                <a:custGeom>
                  <a:avLst/>
                  <a:gdLst>
                    <a:gd name="connsiteX0" fmla="*/ 2693956 w 2693990"/>
                    <a:gd name="connsiteY0" fmla="*/ 369923 h 862937"/>
                    <a:gd name="connsiteX1" fmla="*/ 2690527 w 2693990"/>
                    <a:gd name="connsiteY1" fmla="*/ 441742 h 862937"/>
                    <a:gd name="connsiteX2" fmla="*/ 2462784 w 2693990"/>
                    <a:gd name="connsiteY2" fmla="*/ 178280 h 862937"/>
                    <a:gd name="connsiteX3" fmla="*/ 1418559 w 2693990"/>
                    <a:gd name="connsiteY3" fmla="*/ 173041 h 862937"/>
                    <a:gd name="connsiteX4" fmla="*/ 0 w 2693990"/>
                    <a:gd name="connsiteY4" fmla="*/ 862937 h 862937"/>
                    <a:gd name="connsiteX5" fmla="*/ 0 w 2693990"/>
                    <a:gd name="connsiteY5" fmla="*/ 792738 h 862937"/>
                    <a:gd name="connsiteX6" fmla="*/ 1421987 w 2693990"/>
                    <a:gd name="connsiteY6" fmla="*/ 101128 h 862937"/>
                    <a:gd name="connsiteX7" fmla="*/ 2466213 w 2693990"/>
                    <a:gd name="connsiteY7" fmla="*/ 106366 h 862937"/>
                    <a:gd name="connsiteX8" fmla="*/ 2693956 w 2693990"/>
                    <a:gd name="connsiteY8" fmla="*/ 369923 h 86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990" h="862937">
                      <a:moveTo>
                        <a:pt x="2693956" y="369923"/>
                      </a:moveTo>
                      <a:lnTo>
                        <a:pt x="2690527" y="441742"/>
                      </a:lnTo>
                      <a:cubicBezTo>
                        <a:pt x="2692432" y="347063"/>
                        <a:pt x="2616137" y="251051"/>
                        <a:pt x="2462784" y="178280"/>
                      </a:cubicBezTo>
                      <a:cubicBezTo>
                        <a:pt x="2168462" y="38453"/>
                        <a:pt x="1700022" y="36167"/>
                        <a:pt x="1418559" y="173041"/>
                      </a:cubicBezTo>
                      <a:lnTo>
                        <a:pt x="0" y="862937"/>
                      </a:lnTo>
                      <a:lnTo>
                        <a:pt x="0" y="792738"/>
                      </a:lnTo>
                      <a:lnTo>
                        <a:pt x="1421987" y="101128"/>
                      </a:lnTo>
                      <a:cubicBezTo>
                        <a:pt x="1703356" y="-35747"/>
                        <a:pt x="2171891" y="-33365"/>
                        <a:pt x="2466213" y="106366"/>
                      </a:cubicBezTo>
                      <a:cubicBezTo>
                        <a:pt x="2619566" y="179233"/>
                        <a:pt x="2695861" y="275245"/>
                        <a:pt x="2693956" y="369923"/>
                      </a:cubicBezTo>
                      <a:close/>
                    </a:path>
                  </a:pathLst>
                </a:custGeom>
                <a:solidFill>
                  <a:srgbClr val="69B9EE"/>
                </a:solidFill>
                <a:ln w="9525" cap="flat">
                  <a:noFill/>
                  <a:prstDash val="solid"/>
                  <a:miter/>
                </a:ln>
              </p:spPr>
              <p:txBody>
                <a:bodyPr rtlCol="0" anchor="ctr"/>
                <a:lstStyle/>
                <a:p>
                  <a:endParaRPr lang="en-US">
                    <a:solidFill>
                      <a:prstClr val="black"/>
                    </a:solidFill>
                  </a:endParaRPr>
                </a:p>
              </p:txBody>
            </p:sp>
            <p:sp>
              <p:nvSpPr>
                <p:cNvPr id="39" name="Freeform: Shape 38">
                  <a:extLst>
                    <a:ext uri="{FF2B5EF4-FFF2-40B4-BE49-F238E27FC236}">
                      <a16:creationId xmlns="" xmlns:a16="http://schemas.microsoft.com/office/drawing/2014/main" id="{9A06A3FB-79D9-481A-B796-7F7141559563}"/>
                    </a:ext>
                  </a:extLst>
                </p:cNvPr>
                <p:cNvSpPr/>
                <p:nvPr/>
              </p:nvSpPr>
              <p:spPr>
                <a:xfrm>
                  <a:off x="9209912" y="4217097"/>
                  <a:ext cx="718470" cy="701706"/>
                </a:xfrm>
                <a:custGeom>
                  <a:avLst/>
                  <a:gdLst>
                    <a:gd name="connsiteX0" fmla="*/ 718471 w 718470"/>
                    <a:gd name="connsiteY0" fmla="*/ 0 h 701706"/>
                    <a:gd name="connsiteX1" fmla="*/ 715042 w 718470"/>
                    <a:gd name="connsiteY1" fmla="*/ 71819 h 701706"/>
                    <a:gd name="connsiteX2" fmla="*/ 299942 w 718470"/>
                    <a:gd name="connsiteY2" fmla="*/ 555784 h 701706"/>
                    <a:gd name="connsiteX3" fmla="*/ 0 w 718470"/>
                    <a:gd name="connsiteY3" fmla="*/ 701707 h 701706"/>
                    <a:gd name="connsiteX4" fmla="*/ 0 w 718470"/>
                    <a:gd name="connsiteY4" fmla="*/ 631508 h 701706"/>
                    <a:gd name="connsiteX5" fmla="*/ 303372 w 718470"/>
                    <a:gd name="connsiteY5" fmla="*/ 483965 h 701706"/>
                    <a:gd name="connsiteX6" fmla="*/ 718471 w 718470"/>
                    <a:gd name="connsiteY6" fmla="*/ 0 h 70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470" h="701706">
                      <a:moveTo>
                        <a:pt x="718471" y="0"/>
                      </a:moveTo>
                      <a:lnTo>
                        <a:pt x="715042" y="71819"/>
                      </a:lnTo>
                      <a:cubicBezTo>
                        <a:pt x="711518" y="248412"/>
                        <a:pt x="573691" y="422720"/>
                        <a:pt x="299942" y="555784"/>
                      </a:cubicBezTo>
                      <a:lnTo>
                        <a:pt x="0" y="701707"/>
                      </a:lnTo>
                      <a:lnTo>
                        <a:pt x="0" y="631508"/>
                      </a:lnTo>
                      <a:lnTo>
                        <a:pt x="303372" y="483965"/>
                      </a:lnTo>
                      <a:cubicBezTo>
                        <a:pt x="577120" y="350806"/>
                        <a:pt x="714851" y="176594"/>
                        <a:pt x="718471" y="0"/>
                      </a:cubicBezTo>
                      <a:close/>
                    </a:path>
                  </a:pathLst>
                </a:custGeom>
                <a:solidFill>
                  <a:srgbClr val="69B9EE"/>
                </a:solidFill>
                <a:ln w="9525" cap="flat">
                  <a:noFill/>
                  <a:prstDash val="solid"/>
                  <a:miter/>
                </a:ln>
              </p:spPr>
              <p:txBody>
                <a:bodyPr rtlCol="0" anchor="ctr"/>
                <a:lstStyle/>
                <a:p>
                  <a:endParaRPr lang="en-US">
                    <a:solidFill>
                      <a:prstClr val="black"/>
                    </a:solidFill>
                  </a:endParaRPr>
                </a:p>
              </p:txBody>
            </p:sp>
            <p:sp>
              <p:nvSpPr>
                <p:cNvPr id="40" name="Freeform: Shape 39">
                  <a:extLst>
                    <a:ext uri="{FF2B5EF4-FFF2-40B4-BE49-F238E27FC236}">
                      <a16:creationId xmlns="" xmlns:a16="http://schemas.microsoft.com/office/drawing/2014/main" id="{239553B0-76ED-4B50-95A3-C06580D9F96C}"/>
                    </a:ext>
                  </a:extLst>
                </p:cNvPr>
                <p:cNvSpPr/>
                <p:nvPr/>
              </p:nvSpPr>
              <p:spPr>
                <a:xfrm>
                  <a:off x="5922740" y="3465678"/>
                  <a:ext cx="4005738" cy="1382926"/>
                </a:xfrm>
                <a:custGeom>
                  <a:avLst/>
                  <a:gdLst>
                    <a:gd name="connsiteX0" fmla="*/ 3590544 w 4005738"/>
                    <a:gd name="connsiteY0" fmla="*/ 1235385 h 1382926"/>
                    <a:gd name="connsiteX1" fmla="*/ 3287173 w 4005738"/>
                    <a:gd name="connsiteY1" fmla="*/ 1382927 h 1382926"/>
                    <a:gd name="connsiteX2" fmla="*/ 2736914 w 4005738"/>
                    <a:gd name="connsiteY2" fmla="*/ 1121275 h 1382926"/>
                    <a:gd name="connsiteX3" fmla="*/ 3039809 w 4005738"/>
                    <a:gd name="connsiteY3" fmla="*/ 973923 h 1382926"/>
                    <a:gd name="connsiteX4" fmla="*/ 3016472 w 4005738"/>
                    <a:gd name="connsiteY4" fmla="*/ 472146 h 1382926"/>
                    <a:gd name="connsiteX5" fmla="*/ 1972247 w 4005738"/>
                    <a:gd name="connsiteY5" fmla="*/ 466908 h 1382926"/>
                    <a:gd name="connsiteX6" fmla="*/ 1670114 w 4005738"/>
                    <a:gd name="connsiteY6" fmla="*/ 613878 h 1382926"/>
                    <a:gd name="connsiteX7" fmla="*/ 550259 w 4005738"/>
                    <a:gd name="connsiteY7" fmla="*/ 1158518 h 1382926"/>
                    <a:gd name="connsiteX8" fmla="*/ 227552 w 4005738"/>
                    <a:gd name="connsiteY8" fmla="*/ 1005070 h 1382926"/>
                    <a:gd name="connsiteX9" fmla="*/ 0 w 4005738"/>
                    <a:gd name="connsiteY9" fmla="*/ 896866 h 1382926"/>
                    <a:gd name="connsiteX10" fmla="*/ 1119854 w 4005738"/>
                    <a:gd name="connsiteY10" fmla="*/ 352226 h 1382926"/>
                    <a:gd name="connsiteX11" fmla="*/ 1421606 w 4005738"/>
                    <a:gd name="connsiteY11" fmla="*/ 205446 h 1382926"/>
                    <a:gd name="connsiteX12" fmla="*/ 3542919 w 4005738"/>
                    <a:gd name="connsiteY12" fmla="*/ 216114 h 1382926"/>
                    <a:gd name="connsiteX13" fmla="*/ 3590544 w 4005738"/>
                    <a:gd name="connsiteY13" fmla="*/ 1235385 h 138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5738" h="1382926">
                      <a:moveTo>
                        <a:pt x="3590544" y="1235385"/>
                      </a:moveTo>
                      <a:lnTo>
                        <a:pt x="3287173" y="1382927"/>
                      </a:lnTo>
                      <a:lnTo>
                        <a:pt x="2736914" y="1121275"/>
                      </a:lnTo>
                      <a:lnTo>
                        <a:pt x="3039809" y="973923"/>
                      </a:lnTo>
                      <a:cubicBezTo>
                        <a:pt x="3321272" y="837049"/>
                        <a:pt x="3310795" y="611973"/>
                        <a:pt x="3016472" y="472146"/>
                      </a:cubicBezTo>
                      <a:cubicBezTo>
                        <a:pt x="2722150" y="332415"/>
                        <a:pt x="2253615" y="330033"/>
                        <a:pt x="1972247" y="466908"/>
                      </a:cubicBezTo>
                      <a:lnTo>
                        <a:pt x="1670114" y="613878"/>
                      </a:lnTo>
                      <a:lnTo>
                        <a:pt x="550259" y="1158518"/>
                      </a:lnTo>
                      <a:lnTo>
                        <a:pt x="227552" y="1005070"/>
                      </a:lnTo>
                      <a:lnTo>
                        <a:pt x="0" y="896866"/>
                      </a:lnTo>
                      <a:lnTo>
                        <a:pt x="1119854" y="352226"/>
                      </a:lnTo>
                      <a:lnTo>
                        <a:pt x="1421606" y="205446"/>
                      </a:lnTo>
                      <a:cubicBezTo>
                        <a:pt x="1993297" y="-72588"/>
                        <a:pt x="2944940" y="-67826"/>
                        <a:pt x="3542919" y="216114"/>
                      </a:cubicBezTo>
                      <a:cubicBezTo>
                        <a:pt x="4140899" y="500055"/>
                        <a:pt x="4162234" y="957350"/>
                        <a:pt x="3590544" y="1235385"/>
                      </a:cubicBezTo>
                      <a:close/>
                    </a:path>
                  </a:pathLst>
                </a:custGeom>
                <a:solidFill>
                  <a:srgbClr val="69B9EE"/>
                </a:solidFill>
                <a:ln w="9525" cap="flat">
                  <a:noFill/>
                  <a:prstDash val="solid"/>
                  <a:miter/>
                </a:ln>
              </p:spPr>
              <p:txBody>
                <a:bodyPr rtlCol="0" anchor="ctr"/>
                <a:lstStyle/>
                <a:p>
                  <a:endParaRPr lang="en-US">
                    <a:solidFill>
                      <a:prstClr val="black"/>
                    </a:solidFill>
                  </a:endParaRPr>
                </a:p>
              </p:txBody>
            </p:sp>
          </p:grpSp>
          <p:grpSp>
            <p:nvGrpSpPr>
              <p:cNvPr id="22" name="Graphic 5">
                <a:extLst>
                  <a:ext uri="{FF2B5EF4-FFF2-40B4-BE49-F238E27FC236}">
                    <a16:creationId xmlns="" xmlns:a16="http://schemas.microsoft.com/office/drawing/2014/main" id="{0AF85D38-90F4-43ED-82CE-EB2EA343502B}"/>
                  </a:ext>
                </a:extLst>
              </p:cNvPr>
              <p:cNvGrpSpPr/>
              <p:nvPr/>
            </p:nvGrpSpPr>
            <p:grpSpPr>
              <a:xfrm>
                <a:off x="2266950" y="2279903"/>
                <a:ext cx="2091785" cy="1081468"/>
                <a:chOff x="2266950" y="2279903"/>
                <a:chExt cx="2091785" cy="1081468"/>
              </a:xfrm>
            </p:grpSpPr>
            <p:sp>
              <p:nvSpPr>
                <p:cNvPr id="35" name="Freeform: Shape 34">
                  <a:extLst>
                    <a:ext uri="{FF2B5EF4-FFF2-40B4-BE49-F238E27FC236}">
                      <a16:creationId xmlns="" xmlns:a16="http://schemas.microsoft.com/office/drawing/2014/main" id="{020099AA-D243-41BE-A3A4-E4C9F16F2009}"/>
                    </a:ext>
                  </a:extLst>
                </p:cNvPr>
                <p:cNvSpPr/>
                <p:nvPr/>
              </p:nvSpPr>
              <p:spPr>
                <a:xfrm>
                  <a:off x="2266950" y="3027996"/>
                  <a:ext cx="554164" cy="333375"/>
                </a:xfrm>
                <a:custGeom>
                  <a:avLst/>
                  <a:gdLst>
                    <a:gd name="connsiteX0" fmla="*/ 0 w 554164"/>
                    <a:gd name="connsiteY0" fmla="*/ 71914 h 333375"/>
                    <a:gd name="connsiteX1" fmla="*/ 3429 w 554164"/>
                    <a:gd name="connsiteY1" fmla="*/ 0 h 333375"/>
                    <a:gd name="connsiteX2" fmla="*/ 554165 w 554164"/>
                    <a:gd name="connsiteY2" fmla="*/ 261461 h 333375"/>
                    <a:gd name="connsiteX3" fmla="*/ 550736 w 554164"/>
                    <a:gd name="connsiteY3" fmla="*/ 333375 h 333375"/>
                  </a:gdLst>
                  <a:ahLst/>
                  <a:cxnLst>
                    <a:cxn ang="0">
                      <a:pos x="connsiteX0" y="connsiteY0"/>
                    </a:cxn>
                    <a:cxn ang="0">
                      <a:pos x="connsiteX1" y="connsiteY1"/>
                    </a:cxn>
                    <a:cxn ang="0">
                      <a:pos x="connsiteX2" y="connsiteY2"/>
                    </a:cxn>
                    <a:cxn ang="0">
                      <a:pos x="connsiteX3" y="connsiteY3"/>
                    </a:cxn>
                  </a:cxnLst>
                  <a:rect l="l" t="t" r="r" b="b"/>
                  <a:pathLst>
                    <a:path w="554164" h="333375">
                      <a:moveTo>
                        <a:pt x="0" y="71914"/>
                      </a:moveTo>
                      <a:lnTo>
                        <a:pt x="3429" y="0"/>
                      </a:lnTo>
                      <a:lnTo>
                        <a:pt x="554165" y="261461"/>
                      </a:lnTo>
                      <a:lnTo>
                        <a:pt x="550736" y="333375"/>
                      </a:lnTo>
                      <a:close/>
                    </a:path>
                  </a:pathLst>
                </a:custGeom>
                <a:solidFill>
                  <a:srgbClr val="FFAF22"/>
                </a:solidFill>
                <a:ln w="9525" cap="flat">
                  <a:noFill/>
                  <a:prstDash val="solid"/>
                  <a:miter/>
                </a:ln>
              </p:spPr>
              <p:txBody>
                <a:bodyPr rtlCol="0" anchor="ctr"/>
                <a:lstStyle/>
                <a:p>
                  <a:endParaRPr lang="en-US">
                    <a:solidFill>
                      <a:prstClr val="black"/>
                    </a:solidFill>
                  </a:endParaRPr>
                </a:p>
              </p:txBody>
            </p:sp>
            <p:sp>
              <p:nvSpPr>
                <p:cNvPr id="36" name="Freeform: Shape 35">
                  <a:extLst>
                    <a:ext uri="{FF2B5EF4-FFF2-40B4-BE49-F238E27FC236}">
                      <a16:creationId xmlns="" xmlns:a16="http://schemas.microsoft.com/office/drawing/2014/main" id="{316278DF-B807-4541-BE66-FE92896ECA9E}"/>
                    </a:ext>
                  </a:extLst>
                </p:cNvPr>
                <p:cNvSpPr/>
                <p:nvPr/>
              </p:nvSpPr>
              <p:spPr>
                <a:xfrm>
                  <a:off x="2270379" y="2279903"/>
                  <a:ext cx="2088356" cy="1009554"/>
                </a:xfrm>
                <a:custGeom>
                  <a:avLst/>
                  <a:gdLst>
                    <a:gd name="connsiteX0" fmla="*/ 2088356 w 2088356"/>
                    <a:gd name="connsiteY0" fmla="*/ 261652 h 1009554"/>
                    <a:gd name="connsiteX1" fmla="*/ 550736 w 2088356"/>
                    <a:gd name="connsiteY1" fmla="*/ 1009555 h 1009554"/>
                    <a:gd name="connsiteX2" fmla="*/ 0 w 2088356"/>
                    <a:gd name="connsiteY2" fmla="*/ 748093 h 1009554"/>
                    <a:gd name="connsiteX3" fmla="*/ 1538192 w 2088356"/>
                    <a:gd name="connsiteY3" fmla="*/ 0 h 1009554"/>
                  </a:gdLst>
                  <a:ahLst/>
                  <a:cxnLst>
                    <a:cxn ang="0">
                      <a:pos x="connsiteX0" y="connsiteY0"/>
                    </a:cxn>
                    <a:cxn ang="0">
                      <a:pos x="connsiteX1" y="connsiteY1"/>
                    </a:cxn>
                    <a:cxn ang="0">
                      <a:pos x="connsiteX2" y="connsiteY2"/>
                    </a:cxn>
                    <a:cxn ang="0">
                      <a:pos x="connsiteX3" y="connsiteY3"/>
                    </a:cxn>
                  </a:cxnLst>
                  <a:rect l="l" t="t" r="r" b="b"/>
                  <a:pathLst>
                    <a:path w="2088356" h="1009554">
                      <a:moveTo>
                        <a:pt x="2088356" y="261652"/>
                      </a:moveTo>
                      <a:lnTo>
                        <a:pt x="550736" y="1009555"/>
                      </a:lnTo>
                      <a:lnTo>
                        <a:pt x="0" y="748093"/>
                      </a:lnTo>
                      <a:lnTo>
                        <a:pt x="1538192" y="0"/>
                      </a:lnTo>
                      <a:close/>
                    </a:path>
                  </a:pathLst>
                </a:custGeom>
                <a:solidFill>
                  <a:srgbClr val="FFAF22"/>
                </a:solidFill>
                <a:ln w="9525" cap="flat">
                  <a:noFill/>
                  <a:prstDash val="solid"/>
                  <a:miter/>
                </a:ln>
              </p:spPr>
              <p:txBody>
                <a:bodyPr rtlCol="0" anchor="ctr"/>
                <a:lstStyle/>
                <a:p>
                  <a:endParaRPr lang="en-US">
                    <a:solidFill>
                      <a:prstClr val="black"/>
                    </a:solidFill>
                  </a:endParaRPr>
                </a:p>
              </p:txBody>
            </p:sp>
            <p:sp>
              <p:nvSpPr>
                <p:cNvPr id="37" name="Freeform: Shape 36">
                  <a:extLst>
                    <a:ext uri="{FF2B5EF4-FFF2-40B4-BE49-F238E27FC236}">
                      <a16:creationId xmlns="" xmlns:a16="http://schemas.microsoft.com/office/drawing/2014/main" id="{4D08E776-0F1D-4DA7-9F66-E6A42277EF19}"/>
                    </a:ext>
                  </a:extLst>
                </p:cNvPr>
                <p:cNvSpPr/>
                <p:nvPr/>
              </p:nvSpPr>
              <p:spPr>
                <a:xfrm>
                  <a:off x="2817685" y="2541555"/>
                  <a:ext cx="1541049" cy="819816"/>
                </a:xfrm>
                <a:custGeom>
                  <a:avLst/>
                  <a:gdLst>
                    <a:gd name="connsiteX0" fmla="*/ 1541050 w 1541049"/>
                    <a:gd name="connsiteY0" fmla="*/ 0 h 819816"/>
                    <a:gd name="connsiteX1" fmla="*/ 1541050 w 1541049"/>
                    <a:gd name="connsiteY1" fmla="*/ 70199 h 819816"/>
                    <a:gd name="connsiteX2" fmla="*/ 0 w 1541049"/>
                    <a:gd name="connsiteY2" fmla="*/ 819817 h 819816"/>
                    <a:gd name="connsiteX3" fmla="*/ 3429 w 1541049"/>
                    <a:gd name="connsiteY3" fmla="*/ 747903 h 819816"/>
                  </a:gdLst>
                  <a:ahLst/>
                  <a:cxnLst>
                    <a:cxn ang="0">
                      <a:pos x="connsiteX0" y="connsiteY0"/>
                    </a:cxn>
                    <a:cxn ang="0">
                      <a:pos x="connsiteX1" y="connsiteY1"/>
                    </a:cxn>
                    <a:cxn ang="0">
                      <a:pos x="connsiteX2" y="connsiteY2"/>
                    </a:cxn>
                    <a:cxn ang="0">
                      <a:pos x="connsiteX3" y="connsiteY3"/>
                    </a:cxn>
                  </a:cxnLst>
                  <a:rect l="l" t="t" r="r" b="b"/>
                  <a:pathLst>
                    <a:path w="1541049" h="819816">
                      <a:moveTo>
                        <a:pt x="1541050" y="0"/>
                      </a:moveTo>
                      <a:lnTo>
                        <a:pt x="1541050" y="70199"/>
                      </a:lnTo>
                      <a:lnTo>
                        <a:pt x="0" y="819817"/>
                      </a:lnTo>
                      <a:lnTo>
                        <a:pt x="3429" y="747903"/>
                      </a:lnTo>
                      <a:close/>
                    </a:path>
                  </a:pathLst>
                </a:custGeom>
                <a:solidFill>
                  <a:srgbClr val="FFAF22"/>
                </a:solidFill>
                <a:ln w="9525" cap="flat">
                  <a:noFill/>
                  <a:prstDash val="solid"/>
                  <a:miter/>
                </a:ln>
              </p:spPr>
              <p:txBody>
                <a:bodyPr rtlCol="0" anchor="ctr"/>
                <a:lstStyle/>
                <a:p>
                  <a:endParaRPr lang="en-US">
                    <a:solidFill>
                      <a:prstClr val="black"/>
                    </a:solidFill>
                  </a:endParaRPr>
                </a:p>
              </p:txBody>
            </p:sp>
          </p:grpSp>
          <p:grpSp>
            <p:nvGrpSpPr>
              <p:cNvPr id="23" name="Graphic 5">
                <a:extLst>
                  <a:ext uri="{FF2B5EF4-FFF2-40B4-BE49-F238E27FC236}">
                    <a16:creationId xmlns="" xmlns:a16="http://schemas.microsoft.com/office/drawing/2014/main" id="{B2E22D49-2AAB-43E3-8DEF-55A6442905B0}"/>
                  </a:ext>
                </a:extLst>
              </p:cNvPr>
              <p:cNvGrpSpPr/>
              <p:nvPr/>
            </p:nvGrpSpPr>
            <p:grpSpPr>
              <a:xfrm>
                <a:off x="3808571" y="1928819"/>
                <a:ext cx="2883453" cy="1996527"/>
                <a:chOff x="3808571" y="1928819"/>
                <a:chExt cx="2883453" cy="1996527"/>
              </a:xfrm>
            </p:grpSpPr>
            <p:sp>
              <p:nvSpPr>
                <p:cNvPr id="32" name="Freeform: Shape 31">
                  <a:extLst>
                    <a:ext uri="{FF2B5EF4-FFF2-40B4-BE49-F238E27FC236}">
                      <a16:creationId xmlns="" xmlns:a16="http://schemas.microsoft.com/office/drawing/2014/main" id="{844E05BD-7462-4361-9D3E-6B1B28858A5F}"/>
                    </a:ext>
                  </a:extLst>
                </p:cNvPr>
                <p:cNvSpPr/>
                <p:nvPr/>
              </p:nvSpPr>
              <p:spPr>
                <a:xfrm>
                  <a:off x="4358735" y="2294599"/>
                  <a:ext cx="1571758" cy="536991"/>
                </a:xfrm>
                <a:custGeom>
                  <a:avLst/>
                  <a:gdLst>
                    <a:gd name="connsiteX0" fmla="*/ 1571720 w 1571758"/>
                    <a:gd name="connsiteY0" fmla="*/ 369828 h 536991"/>
                    <a:gd name="connsiteX1" fmla="*/ 1568386 w 1571758"/>
                    <a:gd name="connsiteY1" fmla="*/ 536992 h 536991"/>
                    <a:gd name="connsiteX2" fmla="*/ 1340549 w 1571758"/>
                    <a:gd name="connsiteY2" fmla="*/ 178280 h 536991"/>
                    <a:gd name="connsiteX3" fmla="*/ 296323 w 1571758"/>
                    <a:gd name="connsiteY3" fmla="*/ 173041 h 536991"/>
                    <a:gd name="connsiteX4" fmla="*/ 0 w 1571758"/>
                    <a:gd name="connsiteY4" fmla="*/ 317155 h 536991"/>
                    <a:gd name="connsiteX5" fmla="*/ 0 w 1571758"/>
                    <a:gd name="connsiteY5" fmla="*/ 246955 h 536991"/>
                    <a:gd name="connsiteX6" fmla="*/ 299752 w 1571758"/>
                    <a:gd name="connsiteY6" fmla="*/ 101128 h 536991"/>
                    <a:gd name="connsiteX7" fmla="*/ 1343977 w 1571758"/>
                    <a:gd name="connsiteY7" fmla="*/ 106366 h 536991"/>
                    <a:gd name="connsiteX8" fmla="*/ 1571720 w 1571758"/>
                    <a:gd name="connsiteY8" fmla="*/ 369828 h 53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758" h="536991">
                      <a:moveTo>
                        <a:pt x="1571720" y="369828"/>
                      </a:moveTo>
                      <a:lnTo>
                        <a:pt x="1568386" y="536992"/>
                      </a:lnTo>
                      <a:cubicBezTo>
                        <a:pt x="1570292" y="442313"/>
                        <a:pt x="1493996" y="251051"/>
                        <a:pt x="1340549" y="178280"/>
                      </a:cubicBezTo>
                      <a:cubicBezTo>
                        <a:pt x="1046226" y="38453"/>
                        <a:pt x="577786" y="36167"/>
                        <a:pt x="296323" y="173041"/>
                      </a:cubicBezTo>
                      <a:lnTo>
                        <a:pt x="0" y="317155"/>
                      </a:lnTo>
                      <a:lnTo>
                        <a:pt x="0" y="246955"/>
                      </a:lnTo>
                      <a:lnTo>
                        <a:pt x="299752" y="101128"/>
                      </a:lnTo>
                      <a:cubicBezTo>
                        <a:pt x="581216" y="-35747"/>
                        <a:pt x="1049655" y="-33365"/>
                        <a:pt x="1343977" y="106366"/>
                      </a:cubicBezTo>
                      <a:cubicBezTo>
                        <a:pt x="1497425" y="179233"/>
                        <a:pt x="1573720" y="275245"/>
                        <a:pt x="1571720" y="369828"/>
                      </a:cubicBezTo>
                      <a:close/>
                    </a:path>
                  </a:pathLst>
                </a:custGeom>
                <a:solidFill>
                  <a:srgbClr val="FF3B2B"/>
                </a:solidFill>
                <a:ln w="9525" cap="flat">
                  <a:noFill/>
                  <a:prstDash val="solid"/>
                  <a:miter/>
                </a:ln>
              </p:spPr>
              <p:txBody>
                <a:bodyPr rtlCol="0" anchor="ctr"/>
                <a:lstStyle/>
                <a:p>
                  <a:endParaRPr lang="en-US">
                    <a:solidFill>
                      <a:prstClr val="black"/>
                    </a:solidFill>
                  </a:endParaRPr>
                </a:p>
              </p:txBody>
            </p:sp>
            <p:sp>
              <p:nvSpPr>
                <p:cNvPr id="33" name="Freeform: Shape 32">
                  <a:extLst>
                    <a:ext uri="{FF2B5EF4-FFF2-40B4-BE49-F238E27FC236}">
                      <a16:creationId xmlns="" xmlns:a16="http://schemas.microsoft.com/office/drawing/2014/main" id="{2FDCB26D-0380-42F9-93F2-34B1C3358142}"/>
                    </a:ext>
                  </a:extLst>
                </p:cNvPr>
                <p:cNvSpPr/>
                <p:nvPr/>
              </p:nvSpPr>
              <p:spPr>
                <a:xfrm>
                  <a:off x="3808571" y="1928819"/>
                  <a:ext cx="2883453" cy="1926423"/>
                </a:xfrm>
                <a:custGeom>
                  <a:avLst/>
                  <a:gdLst>
                    <a:gd name="connsiteX0" fmla="*/ 2167319 w 2883453"/>
                    <a:gd name="connsiteY0" fmla="*/ 1381784 h 1926423"/>
                    <a:gd name="connsiteX1" fmla="*/ 1047464 w 2883453"/>
                    <a:gd name="connsiteY1" fmla="*/ 1926423 h 1926423"/>
                    <a:gd name="connsiteX2" fmla="*/ 724757 w 2883453"/>
                    <a:gd name="connsiteY2" fmla="*/ 1772880 h 1926423"/>
                    <a:gd name="connsiteX3" fmla="*/ 497300 w 2883453"/>
                    <a:gd name="connsiteY3" fmla="*/ 1664676 h 1926423"/>
                    <a:gd name="connsiteX4" fmla="*/ 1617059 w 2883453"/>
                    <a:gd name="connsiteY4" fmla="*/ 1120037 h 1926423"/>
                    <a:gd name="connsiteX5" fmla="*/ 1917573 w 2883453"/>
                    <a:gd name="connsiteY5" fmla="*/ 973923 h 1926423"/>
                    <a:gd name="connsiteX6" fmla="*/ 1894141 w 2883453"/>
                    <a:gd name="connsiteY6" fmla="*/ 472146 h 1926423"/>
                    <a:gd name="connsiteX7" fmla="*/ 849916 w 2883453"/>
                    <a:gd name="connsiteY7" fmla="*/ 466908 h 1926423"/>
                    <a:gd name="connsiteX8" fmla="*/ 550164 w 2883453"/>
                    <a:gd name="connsiteY8" fmla="*/ 612735 h 1926423"/>
                    <a:gd name="connsiteX9" fmla="*/ 0 w 2883453"/>
                    <a:gd name="connsiteY9" fmla="*/ 351084 h 1926423"/>
                    <a:gd name="connsiteX10" fmla="*/ 299371 w 2883453"/>
                    <a:gd name="connsiteY10" fmla="*/ 205446 h 1926423"/>
                    <a:gd name="connsiteX11" fmla="*/ 2420683 w 2883453"/>
                    <a:gd name="connsiteY11" fmla="*/ 216114 h 1926423"/>
                    <a:gd name="connsiteX12" fmla="*/ 2468213 w 2883453"/>
                    <a:gd name="connsiteY12" fmla="*/ 1235385 h 1926423"/>
                    <a:gd name="connsiteX13" fmla="*/ 2167319 w 2883453"/>
                    <a:gd name="connsiteY13" fmla="*/ 1381784 h 1926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3453" h="1926423">
                      <a:moveTo>
                        <a:pt x="2167319" y="1381784"/>
                      </a:moveTo>
                      <a:lnTo>
                        <a:pt x="1047464" y="1926423"/>
                      </a:lnTo>
                      <a:lnTo>
                        <a:pt x="724757" y="1772880"/>
                      </a:lnTo>
                      <a:lnTo>
                        <a:pt x="497300" y="1664676"/>
                      </a:lnTo>
                      <a:lnTo>
                        <a:pt x="1617059" y="1120037"/>
                      </a:lnTo>
                      <a:lnTo>
                        <a:pt x="1917573" y="973923"/>
                      </a:lnTo>
                      <a:cubicBezTo>
                        <a:pt x="2198941" y="837049"/>
                        <a:pt x="2188559" y="611973"/>
                        <a:pt x="1894141" y="472146"/>
                      </a:cubicBezTo>
                      <a:cubicBezTo>
                        <a:pt x="1599819" y="332415"/>
                        <a:pt x="1131380" y="330033"/>
                        <a:pt x="849916" y="466908"/>
                      </a:cubicBezTo>
                      <a:lnTo>
                        <a:pt x="550164" y="612735"/>
                      </a:lnTo>
                      <a:lnTo>
                        <a:pt x="0" y="351084"/>
                      </a:lnTo>
                      <a:lnTo>
                        <a:pt x="299371" y="205446"/>
                      </a:lnTo>
                      <a:cubicBezTo>
                        <a:pt x="871061" y="-72588"/>
                        <a:pt x="1822704" y="-67826"/>
                        <a:pt x="2420683" y="216114"/>
                      </a:cubicBezTo>
                      <a:cubicBezTo>
                        <a:pt x="3018663" y="500055"/>
                        <a:pt x="3039904" y="957350"/>
                        <a:pt x="2468213" y="1235385"/>
                      </a:cubicBezTo>
                      <a:lnTo>
                        <a:pt x="2167319" y="1381784"/>
                      </a:lnTo>
                      <a:close/>
                    </a:path>
                  </a:pathLst>
                </a:custGeom>
                <a:solidFill>
                  <a:srgbClr val="FF3B2B"/>
                </a:solidFill>
                <a:ln w="9525" cap="flat">
                  <a:noFill/>
                  <a:prstDash val="solid"/>
                  <a:miter/>
                </a:ln>
              </p:spPr>
              <p:txBody>
                <a:bodyPr rtlCol="0" anchor="ctr"/>
                <a:lstStyle/>
                <a:p>
                  <a:endParaRPr lang="en-US">
                    <a:solidFill>
                      <a:prstClr val="black"/>
                    </a:solidFill>
                  </a:endParaRPr>
                </a:p>
              </p:txBody>
            </p:sp>
            <p:sp>
              <p:nvSpPr>
                <p:cNvPr id="34" name="Freeform: Shape 33">
                  <a:extLst>
                    <a:ext uri="{FF2B5EF4-FFF2-40B4-BE49-F238E27FC236}">
                      <a16:creationId xmlns="" xmlns:a16="http://schemas.microsoft.com/office/drawing/2014/main" id="{808FDB02-776F-4B42-BF6A-20BE86C324DE}"/>
                    </a:ext>
                  </a:extLst>
                </p:cNvPr>
                <p:cNvSpPr/>
                <p:nvPr/>
              </p:nvSpPr>
              <p:spPr>
                <a:xfrm>
                  <a:off x="4856035" y="2680239"/>
                  <a:ext cx="1835943" cy="1245107"/>
                </a:xfrm>
                <a:custGeom>
                  <a:avLst/>
                  <a:gdLst>
                    <a:gd name="connsiteX0" fmla="*/ 1835944 w 1835943"/>
                    <a:gd name="connsiteY0" fmla="*/ 0 h 1245107"/>
                    <a:gd name="connsiteX1" fmla="*/ 1832515 w 1835943"/>
                    <a:gd name="connsiteY1" fmla="*/ 71818 h 1245107"/>
                    <a:gd name="connsiteX2" fmla="*/ 1417320 w 1835943"/>
                    <a:gd name="connsiteY2" fmla="*/ 555784 h 1245107"/>
                    <a:gd name="connsiteX3" fmla="*/ 0 w 1835943"/>
                    <a:gd name="connsiteY3" fmla="*/ 1245108 h 1245107"/>
                    <a:gd name="connsiteX4" fmla="*/ 0 w 1835943"/>
                    <a:gd name="connsiteY4" fmla="*/ 1175004 h 1245107"/>
                    <a:gd name="connsiteX5" fmla="*/ 1420749 w 1835943"/>
                    <a:gd name="connsiteY5" fmla="*/ 483965 h 1245107"/>
                    <a:gd name="connsiteX6" fmla="*/ 1835944 w 1835943"/>
                    <a:gd name="connsiteY6" fmla="*/ 0 h 1245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5943" h="1245107">
                      <a:moveTo>
                        <a:pt x="1835944" y="0"/>
                      </a:moveTo>
                      <a:lnTo>
                        <a:pt x="1832515" y="71818"/>
                      </a:lnTo>
                      <a:cubicBezTo>
                        <a:pt x="1828895" y="248412"/>
                        <a:pt x="1691068" y="422624"/>
                        <a:pt x="1417320" y="555784"/>
                      </a:cubicBezTo>
                      <a:lnTo>
                        <a:pt x="0" y="1245108"/>
                      </a:lnTo>
                      <a:lnTo>
                        <a:pt x="0" y="1175004"/>
                      </a:lnTo>
                      <a:lnTo>
                        <a:pt x="1420749" y="483965"/>
                      </a:lnTo>
                      <a:cubicBezTo>
                        <a:pt x="1694498" y="350806"/>
                        <a:pt x="1832324" y="176593"/>
                        <a:pt x="1835944" y="0"/>
                      </a:cubicBezTo>
                      <a:close/>
                    </a:path>
                  </a:pathLst>
                </a:custGeom>
                <a:solidFill>
                  <a:srgbClr val="FF3B2B"/>
                </a:solidFill>
                <a:ln w="9525" cap="flat">
                  <a:noFill/>
                  <a:prstDash val="solid"/>
                  <a:miter/>
                </a:ln>
              </p:spPr>
              <p:txBody>
                <a:bodyPr rtlCol="0" anchor="ctr"/>
                <a:lstStyle/>
                <a:p>
                  <a:endParaRPr lang="en-US">
                    <a:solidFill>
                      <a:prstClr val="black"/>
                    </a:solidFill>
                  </a:endParaRPr>
                </a:p>
              </p:txBody>
            </p:sp>
          </p:grpSp>
          <p:grpSp>
            <p:nvGrpSpPr>
              <p:cNvPr id="24" name="Graphic 5">
                <a:extLst>
                  <a:ext uri="{FF2B5EF4-FFF2-40B4-BE49-F238E27FC236}">
                    <a16:creationId xmlns="" xmlns:a16="http://schemas.microsoft.com/office/drawing/2014/main" id="{4002C0B7-65B1-42BB-8C4C-19674194761B}"/>
                  </a:ext>
                </a:extLst>
              </p:cNvPr>
              <p:cNvGrpSpPr/>
              <p:nvPr/>
            </p:nvGrpSpPr>
            <p:grpSpPr>
              <a:xfrm>
                <a:off x="3462932" y="3593496"/>
                <a:ext cx="3010067" cy="1513502"/>
                <a:chOff x="3462932" y="3593496"/>
                <a:chExt cx="3010067" cy="1513502"/>
              </a:xfrm>
            </p:grpSpPr>
            <p:sp>
              <p:nvSpPr>
                <p:cNvPr id="29" name="Freeform: Shape 28">
                  <a:extLst>
                    <a:ext uri="{FF2B5EF4-FFF2-40B4-BE49-F238E27FC236}">
                      <a16:creationId xmlns="" xmlns:a16="http://schemas.microsoft.com/office/drawing/2014/main" id="{84E380EA-01F9-4DFA-86E8-2221F0B59DF8}"/>
                    </a:ext>
                  </a:extLst>
                </p:cNvPr>
                <p:cNvSpPr/>
                <p:nvPr/>
              </p:nvSpPr>
              <p:spPr>
                <a:xfrm>
                  <a:off x="4224528" y="3855243"/>
                  <a:ext cx="631507" cy="516064"/>
                </a:xfrm>
                <a:custGeom>
                  <a:avLst/>
                  <a:gdLst>
                    <a:gd name="connsiteX0" fmla="*/ 631508 w 631507"/>
                    <a:gd name="connsiteY0" fmla="*/ 0 h 516064"/>
                    <a:gd name="connsiteX1" fmla="*/ 631508 w 631507"/>
                    <a:gd name="connsiteY1" fmla="*/ 70104 h 516064"/>
                    <a:gd name="connsiteX2" fmla="*/ 204406 w 631507"/>
                    <a:gd name="connsiteY2" fmla="*/ 277844 h 516064"/>
                    <a:gd name="connsiteX3" fmla="*/ 0 w 631507"/>
                    <a:gd name="connsiteY3" fmla="*/ 516064 h 516064"/>
                    <a:gd name="connsiteX4" fmla="*/ 3429 w 631507"/>
                    <a:gd name="connsiteY4" fmla="*/ 444246 h 516064"/>
                    <a:gd name="connsiteX5" fmla="*/ 207835 w 631507"/>
                    <a:gd name="connsiteY5" fmla="*/ 206026 h 516064"/>
                    <a:gd name="connsiteX6" fmla="*/ 631508 w 631507"/>
                    <a:gd name="connsiteY6" fmla="*/ 0 h 51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507" h="516064">
                      <a:moveTo>
                        <a:pt x="631508" y="0"/>
                      </a:moveTo>
                      <a:lnTo>
                        <a:pt x="631508" y="70104"/>
                      </a:lnTo>
                      <a:lnTo>
                        <a:pt x="204406" y="277844"/>
                      </a:lnTo>
                      <a:cubicBezTo>
                        <a:pt x="69628" y="343376"/>
                        <a:pt x="1810" y="429196"/>
                        <a:pt x="0" y="516064"/>
                      </a:cubicBezTo>
                      <a:lnTo>
                        <a:pt x="3429" y="444246"/>
                      </a:lnTo>
                      <a:cubicBezTo>
                        <a:pt x="5239" y="357283"/>
                        <a:pt x="73057" y="271558"/>
                        <a:pt x="207835" y="206026"/>
                      </a:cubicBezTo>
                      <a:lnTo>
                        <a:pt x="631508" y="0"/>
                      </a:lnTo>
                      <a:close/>
                    </a:path>
                  </a:pathLst>
                </a:custGeom>
                <a:solidFill>
                  <a:srgbClr val="3160AE"/>
                </a:solidFill>
                <a:ln w="9525" cap="flat">
                  <a:noFill/>
                  <a:prstDash val="solid"/>
                  <a:miter/>
                </a:ln>
              </p:spPr>
              <p:txBody>
                <a:bodyPr rtlCol="0" anchor="ctr"/>
                <a:lstStyle/>
                <a:p>
                  <a:endParaRPr lang="en-US">
                    <a:solidFill>
                      <a:prstClr val="black"/>
                    </a:solidFill>
                  </a:endParaRPr>
                </a:p>
              </p:txBody>
            </p:sp>
            <p:sp>
              <p:nvSpPr>
                <p:cNvPr id="30" name="Freeform: Shape 29">
                  <a:extLst>
                    <a:ext uri="{FF2B5EF4-FFF2-40B4-BE49-F238E27FC236}">
                      <a16:creationId xmlns="" xmlns:a16="http://schemas.microsoft.com/office/drawing/2014/main" id="{20336C2F-DDA5-4142-9E9A-C0FBCC069306}"/>
                    </a:ext>
                  </a:extLst>
                </p:cNvPr>
                <p:cNvSpPr/>
                <p:nvPr/>
              </p:nvSpPr>
              <p:spPr>
                <a:xfrm>
                  <a:off x="3466400" y="3593496"/>
                  <a:ext cx="3006598" cy="1441683"/>
                </a:xfrm>
                <a:custGeom>
                  <a:avLst/>
                  <a:gdLst>
                    <a:gd name="connsiteX0" fmla="*/ 3006599 w 3006598"/>
                    <a:gd name="connsiteY0" fmla="*/ 1030700 h 1441683"/>
                    <a:gd name="connsiteX1" fmla="*/ 2584165 w 3006598"/>
                    <a:gd name="connsiteY1" fmla="*/ 1236154 h 1441683"/>
                    <a:gd name="connsiteX2" fmla="*/ 462757 w 3006598"/>
                    <a:gd name="connsiteY2" fmla="*/ 1225582 h 1441683"/>
                    <a:gd name="connsiteX3" fmla="*/ 415323 w 3006598"/>
                    <a:gd name="connsiteY3" fmla="*/ 206311 h 1441683"/>
                    <a:gd name="connsiteX4" fmla="*/ 839471 w 3006598"/>
                    <a:gd name="connsiteY4" fmla="*/ 0 h 1441683"/>
                    <a:gd name="connsiteX5" fmla="*/ 1066928 w 3006598"/>
                    <a:gd name="connsiteY5" fmla="*/ 108204 h 1441683"/>
                    <a:gd name="connsiteX6" fmla="*/ 1389635 w 3006598"/>
                    <a:gd name="connsiteY6" fmla="*/ 261747 h 1441683"/>
                    <a:gd name="connsiteX7" fmla="*/ 965963 w 3006598"/>
                    <a:gd name="connsiteY7" fmla="*/ 467773 h 1441683"/>
                    <a:gd name="connsiteX8" fmla="*/ 989299 w 3006598"/>
                    <a:gd name="connsiteY8" fmla="*/ 969454 h 1441683"/>
                    <a:gd name="connsiteX9" fmla="*/ 2033525 w 3006598"/>
                    <a:gd name="connsiteY9" fmla="*/ 974693 h 1441683"/>
                    <a:gd name="connsiteX10" fmla="*/ 2456340 w 3006598"/>
                    <a:gd name="connsiteY10" fmla="*/ 769049 h 1441683"/>
                    <a:gd name="connsiteX11" fmla="*/ 2683892 w 3006598"/>
                    <a:gd name="connsiteY11" fmla="*/ 877252 h 1441683"/>
                    <a:gd name="connsiteX12" fmla="*/ 3006599 w 3006598"/>
                    <a:gd name="connsiteY12" fmla="*/ 1030700 h 144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06598" h="1441683">
                      <a:moveTo>
                        <a:pt x="3006599" y="1030700"/>
                      </a:moveTo>
                      <a:lnTo>
                        <a:pt x="2584165" y="1236154"/>
                      </a:lnTo>
                      <a:cubicBezTo>
                        <a:pt x="2012380" y="1514285"/>
                        <a:pt x="1060737" y="1509522"/>
                        <a:pt x="462757" y="1225582"/>
                      </a:cubicBezTo>
                      <a:cubicBezTo>
                        <a:pt x="-135222" y="941642"/>
                        <a:pt x="-156463" y="484346"/>
                        <a:pt x="415323" y="206311"/>
                      </a:cubicBezTo>
                      <a:lnTo>
                        <a:pt x="839471" y="0"/>
                      </a:lnTo>
                      <a:lnTo>
                        <a:pt x="1066928" y="108204"/>
                      </a:lnTo>
                      <a:lnTo>
                        <a:pt x="1389635" y="261747"/>
                      </a:lnTo>
                      <a:lnTo>
                        <a:pt x="965963" y="467773"/>
                      </a:lnTo>
                      <a:cubicBezTo>
                        <a:pt x="684499" y="604647"/>
                        <a:pt x="694977" y="829723"/>
                        <a:pt x="989299" y="969454"/>
                      </a:cubicBezTo>
                      <a:cubicBezTo>
                        <a:pt x="1283622" y="1109282"/>
                        <a:pt x="1752061" y="1111568"/>
                        <a:pt x="2033525" y="974693"/>
                      </a:cubicBezTo>
                      <a:lnTo>
                        <a:pt x="2456340" y="769049"/>
                      </a:lnTo>
                      <a:lnTo>
                        <a:pt x="2683892" y="877252"/>
                      </a:lnTo>
                      <a:lnTo>
                        <a:pt x="3006599" y="1030700"/>
                      </a:lnTo>
                      <a:close/>
                    </a:path>
                  </a:pathLst>
                </a:custGeom>
                <a:solidFill>
                  <a:srgbClr val="3160AE"/>
                </a:solidFill>
                <a:ln w="9525" cap="flat">
                  <a:noFill/>
                  <a:prstDash val="solid"/>
                  <a:miter/>
                </a:ln>
              </p:spPr>
              <p:txBody>
                <a:bodyPr rtlCol="0" anchor="ctr"/>
                <a:lstStyle/>
                <a:p>
                  <a:endParaRPr lang="en-US">
                    <a:solidFill>
                      <a:prstClr val="black"/>
                    </a:solidFill>
                  </a:endParaRPr>
                </a:p>
              </p:txBody>
            </p:sp>
            <p:sp>
              <p:nvSpPr>
                <p:cNvPr id="31" name="Freeform: Shape 30">
                  <a:extLst>
                    <a:ext uri="{FF2B5EF4-FFF2-40B4-BE49-F238E27FC236}">
                      <a16:creationId xmlns="" xmlns:a16="http://schemas.microsoft.com/office/drawing/2014/main" id="{BB3ABF17-2A73-4965-A3FF-7D5F71E959D9}"/>
                    </a:ext>
                  </a:extLst>
                </p:cNvPr>
                <p:cNvSpPr/>
                <p:nvPr/>
              </p:nvSpPr>
              <p:spPr>
                <a:xfrm>
                  <a:off x="3462932" y="4283772"/>
                  <a:ext cx="3010067" cy="823225"/>
                </a:xfrm>
                <a:custGeom>
                  <a:avLst/>
                  <a:gdLst>
                    <a:gd name="connsiteX0" fmla="*/ 3010067 w 3010067"/>
                    <a:gd name="connsiteY0" fmla="*/ 340424 h 823225"/>
                    <a:gd name="connsiteX1" fmla="*/ 3010067 w 3010067"/>
                    <a:gd name="connsiteY1" fmla="*/ 410623 h 823225"/>
                    <a:gd name="connsiteX2" fmla="*/ 2584205 w 3010067"/>
                    <a:gd name="connsiteY2" fmla="*/ 617696 h 823225"/>
                    <a:gd name="connsiteX3" fmla="*/ 462796 w 3010067"/>
                    <a:gd name="connsiteY3" fmla="*/ 607124 h 823225"/>
                    <a:gd name="connsiteX4" fmla="*/ 72 w 3010067"/>
                    <a:gd name="connsiteY4" fmla="*/ 71914 h 823225"/>
                    <a:gd name="connsiteX5" fmla="*/ 3501 w 3010067"/>
                    <a:gd name="connsiteY5" fmla="*/ 0 h 823225"/>
                    <a:gd name="connsiteX6" fmla="*/ 466225 w 3010067"/>
                    <a:gd name="connsiteY6" fmla="*/ 535305 h 823225"/>
                    <a:gd name="connsiteX7" fmla="*/ 2587634 w 3010067"/>
                    <a:gd name="connsiteY7" fmla="*/ 545878 h 823225"/>
                    <a:gd name="connsiteX8" fmla="*/ 3010067 w 3010067"/>
                    <a:gd name="connsiteY8" fmla="*/ 340424 h 82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0067" h="823225">
                      <a:moveTo>
                        <a:pt x="3010067" y="340424"/>
                      </a:moveTo>
                      <a:lnTo>
                        <a:pt x="3010067" y="410623"/>
                      </a:lnTo>
                      <a:lnTo>
                        <a:pt x="2584205" y="617696"/>
                      </a:lnTo>
                      <a:cubicBezTo>
                        <a:pt x="2012419" y="895826"/>
                        <a:pt x="1060776" y="891064"/>
                        <a:pt x="462796" y="607124"/>
                      </a:cubicBezTo>
                      <a:cubicBezTo>
                        <a:pt x="151138" y="459105"/>
                        <a:pt x="-3833" y="264128"/>
                        <a:pt x="72" y="71914"/>
                      </a:cubicBezTo>
                      <a:lnTo>
                        <a:pt x="3501" y="0"/>
                      </a:lnTo>
                      <a:cubicBezTo>
                        <a:pt x="-404" y="192215"/>
                        <a:pt x="154567" y="387287"/>
                        <a:pt x="466225" y="535305"/>
                      </a:cubicBezTo>
                      <a:cubicBezTo>
                        <a:pt x="1064205" y="819245"/>
                        <a:pt x="2015848" y="824008"/>
                        <a:pt x="2587634" y="545878"/>
                      </a:cubicBezTo>
                      <a:lnTo>
                        <a:pt x="3010067" y="340424"/>
                      </a:lnTo>
                      <a:close/>
                    </a:path>
                  </a:pathLst>
                </a:custGeom>
                <a:solidFill>
                  <a:srgbClr val="3160AE"/>
                </a:solidFill>
                <a:ln w="9525" cap="flat">
                  <a:noFill/>
                  <a:prstDash val="solid"/>
                  <a:miter/>
                </a:ln>
              </p:spPr>
              <p:txBody>
                <a:bodyPr rtlCol="0" anchor="ctr"/>
                <a:lstStyle/>
                <a:p>
                  <a:endParaRPr lang="en-US">
                    <a:solidFill>
                      <a:prstClr val="black"/>
                    </a:solidFill>
                  </a:endParaRPr>
                </a:p>
              </p:txBody>
            </p:sp>
          </p:grpSp>
          <p:grpSp>
            <p:nvGrpSpPr>
              <p:cNvPr id="25" name="Graphic 5">
                <a:extLst>
                  <a:ext uri="{FF2B5EF4-FFF2-40B4-BE49-F238E27FC236}">
                    <a16:creationId xmlns="" xmlns:a16="http://schemas.microsoft.com/office/drawing/2014/main" id="{7B2ACCF1-124D-4584-84C5-3B8C2696F2D9}"/>
                  </a:ext>
                </a:extLst>
              </p:cNvPr>
              <p:cNvGrpSpPr/>
              <p:nvPr/>
            </p:nvGrpSpPr>
            <p:grpSpPr>
              <a:xfrm>
                <a:off x="7121651" y="4586953"/>
                <a:ext cx="2088260" cy="1079658"/>
                <a:chOff x="7121651" y="4586953"/>
                <a:chExt cx="2088260" cy="1079658"/>
              </a:xfrm>
            </p:grpSpPr>
            <p:sp>
              <p:nvSpPr>
                <p:cNvPr id="26" name="Freeform: Shape 25">
                  <a:extLst>
                    <a:ext uri="{FF2B5EF4-FFF2-40B4-BE49-F238E27FC236}">
                      <a16:creationId xmlns="" xmlns:a16="http://schemas.microsoft.com/office/drawing/2014/main" id="{11B3C7A8-4D38-458B-92CF-80837084A647}"/>
                    </a:ext>
                  </a:extLst>
                </p:cNvPr>
                <p:cNvSpPr/>
                <p:nvPr/>
              </p:nvSpPr>
              <p:spPr>
                <a:xfrm>
                  <a:off x="7125081" y="4586953"/>
                  <a:ext cx="2084831" cy="1007840"/>
                </a:xfrm>
                <a:custGeom>
                  <a:avLst/>
                  <a:gdLst>
                    <a:gd name="connsiteX0" fmla="*/ 2084832 w 2084831"/>
                    <a:gd name="connsiteY0" fmla="*/ 261652 h 1007840"/>
                    <a:gd name="connsiteX1" fmla="*/ 550735 w 2084831"/>
                    <a:gd name="connsiteY1" fmla="*/ 1007840 h 1007840"/>
                    <a:gd name="connsiteX2" fmla="*/ 0 w 2084831"/>
                    <a:gd name="connsiteY2" fmla="*/ 746379 h 1007840"/>
                    <a:gd name="connsiteX3" fmla="*/ 1534573 w 2084831"/>
                    <a:gd name="connsiteY3" fmla="*/ 0 h 1007840"/>
                  </a:gdLst>
                  <a:ahLst/>
                  <a:cxnLst>
                    <a:cxn ang="0">
                      <a:pos x="connsiteX0" y="connsiteY0"/>
                    </a:cxn>
                    <a:cxn ang="0">
                      <a:pos x="connsiteX1" y="connsiteY1"/>
                    </a:cxn>
                    <a:cxn ang="0">
                      <a:pos x="connsiteX2" y="connsiteY2"/>
                    </a:cxn>
                    <a:cxn ang="0">
                      <a:pos x="connsiteX3" y="connsiteY3"/>
                    </a:cxn>
                  </a:cxnLst>
                  <a:rect l="l" t="t" r="r" b="b"/>
                  <a:pathLst>
                    <a:path w="2084831" h="1007840">
                      <a:moveTo>
                        <a:pt x="2084832" y="261652"/>
                      </a:moveTo>
                      <a:lnTo>
                        <a:pt x="550735" y="1007840"/>
                      </a:lnTo>
                      <a:lnTo>
                        <a:pt x="0" y="746379"/>
                      </a:lnTo>
                      <a:lnTo>
                        <a:pt x="1534573" y="0"/>
                      </a:lnTo>
                      <a:close/>
                    </a:path>
                  </a:pathLst>
                </a:custGeom>
                <a:solidFill>
                  <a:srgbClr val="8FBF37"/>
                </a:solidFill>
                <a:ln w="9525" cap="flat">
                  <a:noFill/>
                  <a:prstDash val="solid"/>
                  <a:miter/>
                </a:ln>
              </p:spPr>
              <p:txBody>
                <a:bodyPr rtlCol="0" anchor="ctr"/>
                <a:lstStyle/>
                <a:p>
                  <a:endParaRPr lang="en-US">
                    <a:solidFill>
                      <a:prstClr val="black"/>
                    </a:solidFill>
                  </a:endParaRPr>
                </a:p>
              </p:txBody>
            </p:sp>
            <p:sp>
              <p:nvSpPr>
                <p:cNvPr id="27" name="Freeform: Shape 26">
                  <a:extLst>
                    <a:ext uri="{FF2B5EF4-FFF2-40B4-BE49-F238E27FC236}">
                      <a16:creationId xmlns="" xmlns:a16="http://schemas.microsoft.com/office/drawing/2014/main" id="{3EA8A224-BFE6-4DF7-80F5-ED3BCE20F963}"/>
                    </a:ext>
                  </a:extLst>
                </p:cNvPr>
                <p:cNvSpPr/>
                <p:nvPr/>
              </p:nvSpPr>
              <p:spPr>
                <a:xfrm>
                  <a:off x="7121651" y="5333332"/>
                  <a:ext cx="554164" cy="333279"/>
                </a:xfrm>
                <a:custGeom>
                  <a:avLst/>
                  <a:gdLst>
                    <a:gd name="connsiteX0" fmla="*/ 0 w 554164"/>
                    <a:gd name="connsiteY0" fmla="*/ 71819 h 333279"/>
                    <a:gd name="connsiteX1" fmla="*/ 3429 w 554164"/>
                    <a:gd name="connsiteY1" fmla="*/ 0 h 333279"/>
                    <a:gd name="connsiteX2" fmla="*/ 554164 w 554164"/>
                    <a:gd name="connsiteY2" fmla="*/ 261461 h 333279"/>
                    <a:gd name="connsiteX3" fmla="*/ 550736 w 554164"/>
                    <a:gd name="connsiteY3" fmla="*/ 333280 h 333279"/>
                  </a:gdLst>
                  <a:ahLst/>
                  <a:cxnLst>
                    <a:cxn ang="0">
                      <a:pos x="connsiteX0" y="connsiteY0"/>
                    </a:cxn>
                    <a:cxn ang="0">
                      <a:pos x="connsiteX1" y="connsiteY1"/>
                    </a:cxn>
                    <a:cxn ang="0">
                      <a:pos x="connsiteX2" y="connsiteY2"/>
                    </a:cxn>
                    <a:cxn ang="0">
                      <a:pos x="connsiteX3" y="connsiteY3"/>
                    </a:cxn>
                  </a:cxnLst>
                  <a:rect l="l" t="t" r="r" b="b"/>
                  <a:pathLst>
                    <a:path w="554164" h="333279">
                      <a:moveTo>
                        <a:pt x="0" y="71819"/>
                      </a:moveTo>
                      <a:lnTo>
                        <a:pt x="3429" y="0"/>
                      </a:lnTo>
                      <a:lnTo>
                        <a:pt x="554164" y="261461"/>
                      </a:lnTo>
                      <a:lnTo>
                        <a:pt x="550736" y="333280"/>
                      </a:lnTo>
                      <a:close/>
                    </a:path>
                  </a:pathLst>
                </a:custGeom>
                <a:solidFill>
                  <a:srgbClr val="8FBF37"/>
                </a:solidFill>
                <a:ln w="9525" cap="flat">
                  <a:noFill/>
                  <a:prstDash val="solid"/>
                  <a:miter/>
                </a:ln>
              </p:spPr>
              <p:txBody>
                <a:bodyPr rtlCol="0" anchor="ctr"/>
                <a:lstStyle/>
                <a:p>
                  <a:endParaRPr lang="en-US">
                    <a:solidFill>
                      <a:prstClr val="black"/>
                    </a:solidFill>
                  </a:endParaRPr>
                </a:p>
              </p:txBody>
            </p:sp>
            <p:sp>
              <p:nvSpPr>
                <p:cNvPr id="28" name="Freeform: Shape 27">
                  <a:extLst>
                    <a:ext uri="{FF2B5EF4-FFF2-40B4-BE49-F238E27FC236}">
                      <a16:creationId xmlns="" xmlns:a16="http://schemas.microsoft.com/office/drawing/2014/main" id="{F80ADA5C-BC39-4820-9AA7-4064BBB55770}"/>
                    </a:ext>
                  </a:extLst>
                </p:cNvPr>
                <p:cNvSpPr/>
                <p:nvPr/>
              </p:nvSpPr>
              <p:spPr>
                <a:xfrm>
                  <a:off x="7672387" y="4848605"/>
                  <a:ext cx="1537525" cy="818007"/>
                </a:xfrm>
                <a:custGeom>
                  <a:avLst/>
                  <a:gdLst>
                    <a:gd name="connsiteX0" fmla="*/ 1537525 w 1537525"/>
                    <a:gd name="connsiteY0" fmla="*/ 0 h 818007"/>
                    <a:gd name="connsiteX1" fmla="*/ 1537525 w 1537525"/>
                    <a:gd name="connsiteY1" fmla="*/ 70199 h 818007"/>
                    <a:gd name="connsiteX2" fmla="*/ 0 w 1537525"/>
                    <a:gd name="connsiteY2" fmla="*/ 818007 h 818007"/>
                    <a:gd name="connsiteX3" fmla="*/ 3429 w 1537525"/>
                    <a:gd name="connsiteY3" fmla="*/ 746188 h 818007"/>
                  </a:gdLst>
                  <a:ahLst/>
                  <a:cxnLst>
                    <a:cxn ang="0">
                      <a:pos x="connsiteX0" y="connsiteY0"/>
                    </a:cxn>
                    <a:cxn ang="0">
                      <a:pos x="connsiteX1" y="connsiteY1"/>
                    </a:cxn>
                    <a:cxn ang="0">
                      <a:pos x="connsiteX2" y="connsiteY2"/>
                    </a:cxn>
                    <a:cxn ang="0">
                      <a:pos x="connsiteX3" y="connsiteY3"/>
                    </a:cxn>
                  </a:cxnLst>
                  <a:rect l="l" t="t" r="r" b="b"/>
                  <a:pathLst>
                    <a:path w="1537525" h="818007">
                      <a:moveTo>
                        <a:pt x="1537525" y="0"/>
                      </a:moveTo>
                      <a:lnTo>
                        <a:pt x="1537525" y="70199"/>
                      </a:lnTo>
                      <a:lnTo>
                        <a:pt x="0" y="818007"/>
                      </a:lnTo>
                      <a:lnTo>
                        <a:pt x="3429" y="746188"/>
                      </a:lnTo>
                      <a:close/>
                    </a:path>
                  </a:pathLst>
                </a:custGeom>
                <a:solidFill>
                  <a:srgbClr val="8FBF37"/>
                </a:solidFill>
                <a:ln w="9525" cap="flat">
                  <a:noFill/>
                  <a:prstDash val="solid"/>
                  <a:miter/>
                </a:ln>
              </p:spPr>
              <p:txBody>
                <a:bodyPr rtlCol="0" anchor="ctr"/>
                <a:lstStyle/>
                <a:p>
                  <a:endParaRPr lang="en-US">
                    <a:solidFill>
                      <a:prstClr val="black"/>
                    </a:solidFill>
                  </a:endParaRPr>
                </a:p>
              </p:txBody>
            </p:sp>
          </p:grpSp>
        </p:grpSp>
        <p:grpSp>
          <p:nvGrpSpPr>
            <p:cNvPr id="6" name="Graphic 5">
              <a:extLst>
                <a:ext uri="{FF2B5EF4-FFF2-40B4-BE49-F238E27FC236}">
                  <a16:creationId xmlns="" xmlns:a16="http://schemas.microsoft.com/office/drawing/2014/main" id="{2B3FDF85-5CBF-48FA-B03F-0DA2C979924D}"/>
                </a:ext>
              </a:extLst>
            </p:cNvPr>
            <p:cNvGrpSpPr/>
            <p:nvPr/>
          </p:nvGrpSpPr>
          <p:grpSpPr>
            <a:xfrm>
              <a:off x="2817685" y="1928812"/>
              <a:ext cx="529406" cy="1099185"/>
              <a:chOff x="2817685" y="1928812"/>
              <a:chExt cx="529406" cy="1099185"/>
            </a:xfrm>
            <a:solidFill>
              <a:srgbClr val="CD3333"/>
            </a:solidFill>
          </p:grpSpPr>
          <p:sp>
            <p:nvSpPr>
              <p:cNvPr id="19" name="Freeform: Shape 18">
                <a:extLst>
                  <a:ext uri="{FF2B5EF4-FFF2-40B4-BE49-F238E27FC236}">
                    <a16:creationId xmlns="" xmlns:a16="http://schemas.microsoft.com/office/drawing/2014/main" id="{82E708B7-A374-4981-90F4-93D24376302E}"/>
                  </a:ext>
                </a:extLst>
              </p:cNvPr>
              <p:cNvSpPr/>
              <p:nvPr/>
            </p:nvSpPr>
            <p:spPr>
              <a:xfrm>
                <a:off x="2817685" y="1928812"/>
                <a:ext cx="9525" cy="1099185"/>
              </a:xfrm>
              <a:custGeom>
                <a:avLst/>
                <a:gdLst>
                  <a:gd name="connsiteX0" fmla="*/ 0 w 9525"/>
                  <a:gd name="connsiteY0" fmla="*/ 1099185 h 1099185"/>
                  <a:gd name="connsiteX1" fmla="*/ 0 w 9525"/>
                  <a:gd name="connsiteY1" fmla="*/ 0 h 1099185"/>
                </a:gdLst>
                <a:ahLst/>
                <a:cxnLst>
                  <a:cxn ang="0">
                    <a:pos x="connsiteX0" y="connsiteY0"/>
                  </a:cxn>
                  <a:cxn ang="0">
                    <a:pos x="connsiteX1" y="connsiteY1"/>
                  </a:cxn>
                </a:cxnLst>
                <a:rect l="l" t="t" r="r" b="b"/>
                <a:pathLst>
                  <a:path w="9525" h="1099185">
                    <a:moveTo>
                      <a:pt x="0" y="1099185"/>
                    </a:moveTo>
                    <a:lnTo>
                      <a:pt x="0" y="0"/>
                    </a:lnTo>
                  </a:path>
                </a:pathLst>
              </a:custGeom>
              <a:ln w="57150" cap="flat">
                <a:solidFill>
                  <a:schemeClr val="tx1">
                    <a:lumMod val="50000"/>
                    <a:lumOff val="50000"/>
                  </a:schemeClr>
                </a:solidFill>
                <a:prstDash val="solid"/>
                <a:miter/>
              </a:ln>
            </p:spPr>
            <p:txBody>
              <a:bodyPr rtlCol="0" anchor="ctr"/>
              <a:lstStyle/>
              <a:p>
                <a:endParaRPr lang="en-US">
                  <a:solidFill>
                    <a:prstClr val="black"/>
                  </a:solidFill>
                </a:endParaRPr>
              </a:p>
            </p:txBody>
          </p:sp>
          <p:sp>
            <p:nvSpPr>
              <p:cNvPr id="20" name="Isosceles Triangle 19">
                <a:extLst>
                  <a:ext uri="{FF2B5EF4-FFF2-40B4-BE49-F238E27FC236}">
                    <a16:creationId xmlns="" xmlns:a16="http://schemas.microsoft.com/office/drawing/2014/main" id="{0F8843C1-C94D-4D15-B450-090475F99D48}"/>
                  </a:ext>
                </a:extLst>
              </p:cNvPr>
              <p:cNvSpPr/>
              <p:nvPr/>
            </p:nvSpPr>
            <p:spPr>
              <a:xfrm rot="5400000">
                <a:off x="2961471" y="1811012"/>
                <a:ext cx="267819" cy="503420"/>
              </a:xfrm>
              <a:prstGeom prst="triangle">
                <a:avLst/>
              </a:prstGeom>
              <a:solidFill>
                <a:srgbClr val="FFAF22"/>
              </a:solidFill>
              <a:ln w="9525" cap="flat">
                <a:noFill/>
                <a:prstDash val="solid"/>
                <a:miter/>
              </a:ln>
            </p:spPr>
            <p:txBody>
              <a:bodyPr rtlCol="0" anchor="ctr"/>
              <a:lstStyle/>
              <a:p>
                <a:endParaRPr lang="en-US">
                  <a:solidFill>
                    <a:prstClr val="black"/>
                  </a:solidFill>
                </a:endParaRPr>
              </a:p>
            </p:txBody>
          </p:sp>
        </p:grpSp>
        <p:grpSp>
          <p:nvGrpSpPr>
            <p:cNvPr id="7" name="Graphic 5">
              <a:extLst>
                <a:ext uri="{FF2B5EF4-FFF2-40B4-BE49-F238E27FC236}">
                  <a16:creationId xmlns="" xmlns:a16="http://schemas.microsoft.com/office/drawing/2014/main" id="{8312DAC4-6B59-4CAE-836A-D5C2D780224D}"/>
                </a:ext>
              </a:extLst>
            </p:cNvPr>
            <p:cNvGrpSpPr/>
            <p:nvPr/>
          </p:nvGrpSpPr>
          <p:grpSpPr>
            <a:xfrm>
              <a:off x="3858768" y="3281838"/>
              <a:ext cx="529453" cy="1099184"/>
              <a:chOff x="3858768" y="3281838"/>
              <a:chExt cx="529453" cy="1099184"/>
            </a:xfrm>
            <a:solidFill>
              <a:srgbClr val="FFC000"/>
            </a:solidFill>
          </p:grpSpPr>
          <p:sp>
            <p:nvSpPr>
              <p:cNvPr id="17" name="Freeform: Shape 16">
                <a:extLst>
                  <a:ext uri="{FF2B5EF4-FFF2-40B4-BE49-F238E27FC236}">
                    <a16:creationId xmlns="" xmlns:a16="http://schemas.microsoft.com/office/drawing/2014/main" id="{4CFB840D-E9FA-4370-8CFC-C9C9E389BA00}"/>
                  </a:ext>
                </a:extLst>
              </p:cNvPr>
              <p:cNvSpPr/>
              <p:nvPr/>
            </p:nvSpPr>
            <p:spPr>
              <a:xfrm>
                <a:off x="3858768" y="3281838"/>
                <a:ext cx="9525" cy="1099184"/>
              </a:xfrm>
              <a:custGeom>
                <a:avLst/>
                <a:gdLst>
                  <a:gd name="connsiteX0" fmla="*/ 0 w 9525"/>
                  <a:gd name="connsiteY0" fmla="*/ 1099185 h 1099184"/>
                  <a:gd name="connsiteX1" fmla="*/ 0 w 9525"/>
                  <a:gd name="connsiteY1" fmla="*/ 0 h 1099184"/>
                </a:gdLst>
                <a:ahLst/>
                <a:cxnLst>
                  <a:cxn ang="0">
                    <a:pos x="connsiteX0" y="connsiteY0"/>
                  </a:cxn>
                  <a:cxn ang="0">
                    <a:pos x="connsiteX1" y="connsiteY1"/>
                  </a:cxn>
                </a:cxnLst>
                <a:rect l="l" t="t" r="r" b="b"/>
                <a:pathLst>
                  <a:path w="9525" h="1099184">
                    <a:moveTo>
                      <a:pt x="0" y="1099185"/>
                    </a:moveTo>
                    <a:lnTo>
                      <a:pt x="0" y="0"/>
                    </a:lnTo>
                  </a:path>
                </a:pathLst>
              </a:custGeom>
              <a:ln w="57150" cap="flat">
                <a:solidFill>
                  <a:schemeClr val="tx1">
                    <a:lumMod val="50000"/>
                    <a:lumOff val="50000"/>
                  </a:schemeClr>
                </a:solidFill>
                <a:prstDash val="solid"/>
                <a:miter/>
              </a:ln>
            </p:spPr>
            <p:txBody>
              <a:bodyPr rtlCol="0" anchor="ctr"/>
              <a:lstStyle/>
              <a:p>
                <a:endParaRPr lang="en-US">
                  <a:solidFill>
                    <a:prstClr val="black"/>
                  </a:solidFill>
                </a:endParaRPr>
              </a:p>
            </p:txBody>
          </p:sp>
          <p:sp>
            <p:nvSpPr>
              <p:cNvPr id="18" name="Isosceles Triangle 17">
                <a:extLst>
                  <a:ext uri="{FF2B5EF4-FFF2-40B4-BE49-F238E27FC236}">
                    <a16:creationId xmlns="" xmlns:a16="http://schemas.microsoft.com/office/drawing/2014/main" id="{E6CCB1D8-52E1-456C-A769-6EF5579DD4E2}"/>
                  </a:ext>
                </a:extLst>
              </p:cNvPr>
              <p:cNvSpPr/>
              <p:nvPr/>
            </p:nvSpPr>
            <p:spPr>
              <a:xfrm rot="5400000">
                <a:off x="4002626" y="3164013"/>
                <a:ext cx="267769" cy="503420"/>
              </a:xfrm>
              <a:prstGeom prst="triangle">
                <a:avLst/>
              </a:prstGeom>
              <a:solidFill>
                <a:srgbClr val="3160AE"/>
              </a:solidFill>
              <a:ln w="9525" cap="flat">
                <a:noFill/>
                <a:prstDash val="solid"/>
                <a:miter/>
              </a:ln>
            </p:spPr>
            <p:txBody>
              <a:bodyPr rtlCol="0" anchor="ctr"/>
              <a:lstStyle/>
              <a:p>
                <a:endParaRPr lang="en-US">
                  <a:solidFill>
                    <a:prstClr val="black"/>
                  </a:solidFill>
                </a:endParaRPr>
              </a:p>
            </p:txBody>
          </p:sp>
        </p:grpSp>
        <p:grpSp>
          <p:nvGrpSpPr>
            <p:cNvPr id="8" name="Graphic 5">
              <a:extLst>
                <a:ext uri="{FF2B5EF4-FFF2-40B4-BE49-F238E27FC236}">
                  <a16:creationId xmlns="" xmlns:a16="http://schemas.microsoft.com/office/drawing/2014/main" id="{5DE83722-A98B-4E0C-97C3-EBE963B0B79C}"/>
                </a:ext>
              </a:extLst>
            </p:cNvPr>
            <p:cNvGrpSpPr/>
            <p:nvPr/>
          </p:nvGrpSpPr>
          <p:grpSpPr>
            <a:xfrm>
              <a:off x="7724679" y="4201953"/>
              <a:ext cx="529502" cy="1099185"/>
              <a:chOff x="7724679" y="4201953"/>
              <a:chExt cx="529502" cy="1099185"/>
            </a:xfrm>
            <a:solidFill>
              <a:srgbClr val="5B9BD5"/>
            </a:solidFill>
          </p:grpSpPr>
          <p:sp>
            <p:nvSpPr>
              <p:cNvPr id="15" name="Freeform: Shape 14">
                <a:extLst>
                  <a:ext uri="{FF2B5EF4-FFF2-40B4-BE49-F238E27FC236}">
                    <a16:creationId xmlns="" xmlns:a16="http://schemas.microsoft.com/office/drawing/2014/main" id="{2C2F06D9-8965-49D5-B143-25B2AF87A05B}"/>
                  </a:ext>
                </a:extLst>
              </p:cNvPr>
              <p:cNvSpPr/>
              <p:nvPr/>
            </p:nvSpPr>
            <p:spPr>
              <a:xfrm>
                <a:off x="7724679" y="4201953"/>
                <a:ext cx="9525" cy="1099185"/>
              </a:xfrm>
              <a:custGeom>
                <a:avLst/>
                <a:gdLst>
                  <a:gd name="connsiteX0" fmla="*/ 0 w 9525"/>
                  <a:gd name="connsiteY0" fmla="*/ 1099185 h 1099185"/>
                  <a:gd name="connsiteX1" fmla="*/ 0 w 9525"/>
                  <a:gd name="connsiteY1" fmla="*/ 0 h 1099185"/>
                </a:gdLst>
                <a:ahLst/>
                <a:cxnLst>
                  <a:cxn ang="0">
                    <a:pos x="connsiteX0" y="connsiteY0"/>
                  </a:cxn>
                  <a:cxn ang="0">
                    <a:pos x="connsiteX1" y="connsiteY1"/>
                  </a:cxn>
                </a:cxnLst>
                <a:rect l="l" t="t" r="r" b="b"/>
                <a:pathLst>
                  <a:path w="9525" h="1099185">
                    <a:moveTo>
                      <a:pt x="0" y="1099185"/>
                    </a:moveTo>
                    <a:lnTo>
                      <a:pt x="0" y="0"/>
                    </a:lnTo>
                  </a:path>
                </a:pathLst>
              </a:custGeom>
              <a:ln w="57150" cap="flat">
                <a:solidFill>
                  <a:schemeClr val="tx1">
                    <a:lumMod val="50000"/>
                    <a:lumOff val="50000"/>
                  </a:schemeClr>
                </a:solidFill>
                <a:prstDash val="solid"/>
                <a:miter/>
              </a:ln>
            </p:spPr>
            <p:txBody>
              <a:bodyPr rtlCol="0" anchor="ctr"/>
              <a:lstStyle/>
              <a:p>
                <a:endParaRPr lang="en-US">
                  <a:solidFill>
                    <a:prstClr val="black"/>
                  </a:solidFill>
                </a:endParaRPr>
              </a:p>
            </p:txBody>
          </p:sp>
          <p:sp>
            <p:nvSpPr>
              <p:cNvPr id="16" name="Isosceles Triangle 15">
                <a:extLst>
                  <a:ext uri="{FF2B5EF4-FFF2-40B4-BE49-F238E27FC236}">
                    <a16:creationId xmlns="" xmlns:a16="http://schemas.microsoft.com/office/drawing/2014/main" id="{E6841C61-8178-459F-8341-7BB404D6F3F0}"/>
                  </a:ext>
                </a:extLst>
              </p:cNvPr>
              <p:cNvSpPr/>
              <p:nvPr/>
            </p:nvSpPr>
            <p:spPr>
              <a:xfrm rot="5400000">
                <a:off x="7868562" y="4084153"/>
                <a:ext cx="267818" cy="503420"/>
              </a:xfrm>
              <a:prstGeom prst="triangle">
                <a:avLst/>
              </a:prstGeom>
              <a:solidFill>
                <a:srgbClr val="8FBF37"/>
              </a:solidFill>
              <a:ln w="9525" cap="flat">
                <a:noFill/>
                <a:prstDash val="solid"/>
                <a:miter/>
              </a:ln>
            </p:spPr>
            <p:txBody>
              <a:bodyPr rtlCol="0" anchor="ctr"/>
              <a:lstStyle/>
              <a:p>
                <a:endParaRPr lang="en-US">
                  <a:solidFill>
                    <a:prstClr val="black"/>
                  </a:solidFill>
                </a:endParaRPr>
              </a:p>
            </p:txBody>
          </p:sp>
        </p:grpSp>
        <p:grpSp>
          <p:nvGrpSpPr>
            <p:cNvPr id="9" name="Graphic 5">
              <a:extLst>
                <a:ext uri="{FF2B5EF4-FFF2-40B4-BE49-F238E27FC236}">
                  <a16:creationId xmlns="" xmlns:a16="http://schemas.microsoft.com/office/drawing/2014/main" id="{FC46E0BF-54DC-465A-BEC9-D4D27E7439DA}"/>
                </a:ext>
              </a:extLst>
            </p:cNvPr>
            <p:cNvGrpSpPr/>
            <p:nvPr/>
          </p:nvGrpSpPr>
          <p:grpSpPr>
            <a:xfrm>
              <a:off x="6051327" y="1195387"/>
              <a:ext cx="529454" cy="1099185"/>
              <a:chOff x="6051327" y="1195387"/>
              <a:chExt cx="529454" cy="1099185"/>
            </a:xfrm>
            <a:solidFill>
              <a:srgbClr val="ED7D31"/>
            </a:solidFill>
          </p:grpSpPr>
          <p:sp>
            <p:nvSpPr>
              <p:cNvPr id="13" name="Freeform: Shape 12">
                <a:extLst>
                  <a:ext uri="{FF2B5EF4-FFF2-40B4-BE49-F238E27FC236}">
                    <a16:creationId xmlns="" xmlns:a16="http://schemas.microsoft.com/office/drawing/2014/main" id="{59B63BB6-B4A0-4EA4-B596-28717670E72C}"/>
                  </a:ext>
                </a:extLst>
              </p:cNvPr>
              <p:cNvSpPr/>
              <p:nvPr/>
            </p:nvSpPr>
            <p:spPr>
              <a:xfrm>
                <a:off x="6051327" y="1195387"/>
                <a:ext cx="9525" cy="1099185"/>
              </a:xfrm>
              <a:custGeom>
                <a:avLst/>
                <a:gdLst>
                  <a:gd name="connsiteX0" fmla="*/ 0 w 9525"/>
                  <a:gd name="connsiteY0" fmla="*/ 1099185 h 1099185"/>
                  <a:gd name="connsiteX1" fmla="*/ 0 w 9525"/>
                  <a:gd name="connsiteY1" fmla="*/ 0 h 1099185"/>
                </a:gdLst>
                <a:ahLst/>
                <a:cxnLst>
                  <a:cxn ang="0">
                    <a:pos x="connsiteX0" y="connsiteY0"/>
                  </a:cxn>
                  <a:cxn ang="0">
                    <a:pos x="connsiteX1" y="connsiteY1"/>
                  </a:cxn>
                </a:cxnLst>
                <a:rect l="l" t="t" r="r" b="b"/>
                <a:pathLst>
                  <a:path w="9525" h="1099185">
                    <a:moveTo>
                      <a:pt x="0" y="1099185"/>
                    </a:moveTo>
                    <a:lnTo>
                      <a:pt x="0" y="0"/>
                    </a:lnTo>
                  </a:path>
                </a:pathLst>
              </a:custGeom>
              <a:ln w="57150" cap="flat">
                <a:solidFill>
                  <a:schemeClr val="tx1">
                    <a:lumMod val="50000"/>
                    <a:lumOff val="50000"/>
                  </a:schemeClr>
                </a:solidFill>
                <a:prstDash val="solid"/>
                <a:miter/>
              </a:ln>
            </p:spPr>
            <p:txBody>
              <a:bodyPr rtlCol="0" anchor="ctr"/>
              <a:lstStyle/>
              <a:p>
                <a:endParaRPr lang="en-US">
                  <a:solidFill>
                    <a:prstClr val="black"/>
                  </a:solidFill>
                </a:endParaRPr>
              </a:p>
            </p:txBody>
          </p:sp>
          <p:sp>
            <p:nvSpPr>
              <p:cNvPr id="14" name="Isosceles Triangle 13">
                <a:extLst>
                  <a:ext uri="{FF2B5EF4-FFF2-40B4-BE49-F238E27FC236}">
                    <a16:creationId xmlns="" xmlns:a16="http://schemas.microsoft.com/office/drawing/2014/main" id="{9E235C82-BB43-4EC4-87B3-B7ED4A112D5F}"/>
                  </a:ext>
                </a:extLst>
              </p:cNvPr>
              <p:cNvSpPr/>
              <p:nvPr/>
            </p:nvSpPr>
            <p:spPr>
              <a:xfrm rot="5400000">
                <a:off x="6195186" y="1077562"/>
                <a:ext cx="267769" cy="503420"/>
              </a:xfrm>
              <a:prstGeom prst="triangle">
                <a:avLst/>
              </a:prstGeom>
              <a:solidFill>
                <a:srgbClr val="FF3B2B"/>
              </a:solidFill>
              <a:ln w="9525" cap="flat">
                <a:noFill/>
                <a:prstDash val="solid"/>
                <a:miter/>
              </a:ln>
            </p:spPr>
            <p:txBody>
              <a:bodyPr rtlCol="0" anchor="ctr"/>
              <a:lstStyle/>
              <a:p>
                <a:endParaRPr lang="en-US">
                  <a:solidFill>
                    <a:prstClr val="black"/>
                  </a:solidFill>
                </a:endParaRPr>
              </a:p>
            </p:txBody>
          </p:sp>
        </p:grpSp>
        <p:grpSp>
          <p:nvGrpSpPr>
            <p:cNvPr id="10" name="Graphic 5">
              <a:extLst>
                <a:ext uri="{FF2B5EF4-FFF2-40B4-BE49-F238E27FC236}">
                  <a16:creationId xmlns="" xmlns:a16="http://schemas.microsoft.com/office/drawing/2014/main" id="{420E5654-8286-4178-A700-8CFE1597AC22}"/>
                </a:ext>
              </a:extLst>
            </p:cNvPr>
            <p:cNvGrpSpPr/>
            <p:nvPr/>
          </p:nvGrpSpPr>
          <p:grpSpPr>
            <a:xfrm>
              <a:off x="9209913" y="2692712"/>
              <a:ext cx="529406" cy="1099190"/>
              <a:chOff x="9209913" y="2692712"/>
              <a:chExt cx="529406" cy="1099190"/>
            </a:xfrm>
            <a:solidFill>
              <a:srgbClr val="70AD47"/>
            </a:solidFill>
          </p:grpSpPr>
          <p:sp>
            <p:nvSpPr>
              <p:cNvPr id="11" name="Freeform: Shape 10">
                <a:extLst>
                  <a:ext uri="{FF2B5EF4-FFF2-40B4-BE49-F238E27FC236}">
                    <a16:creationId xmlns="" xmlns:a16="http://schemas.microsoft.com/office/drawing/2014/main" id="{D2A3A09E-1CF9-47B7-8581-9F045AEABD7E}"/>
                  </a:ext>
                </a:extLst>
              </p:cNvPr>
              <p:cNvSpPr/>
              <p:nvPr/>
            </p:nvSpPr>
            <p:spPr>
              <a:xfrm>
                <a:off x="9209913" y="2692717"/>
                <a:ext cx="9525" cy="1099185"/>
              </a:xfrm>
              <a:custGeom>
                <a:avLst/>
                <a:gdLst>
                  <a:gd name="connsiteX0" fmla="*/ 0 w 9525"/>
                  <a:gd name="connsiteY0" fmla="*/ 1099185 h 1099185"/>
                  <a:gd name="connsiteX1" fmla="*/ 0 w 9525"/>
                  <a:gd name="connsiteY1" fmla="*/ 0 h 1099185"/>
                </a:gdLst>
                <a:ahLst/>
                <a:cxnLst>
                  <a:cxn ang="0">
                    <a:pos x="connsiteX0" y="connsiteY0"/>
                  </a:cxn>
                  <a:cxn ang="0">
                    <a:pos x="connsiteX1" y="connsiteY1"/>
                  </a:cxn>
                </a:cxnLst>
                <a:rect l="l" t="t" r="r" b="b"/>
                <a:pathLst>
                  <a:path w="9525" h="1099185">
                    <a:moveTo>
                      <a:pt x="0" y="1099185"/>
                    </a:moveTo>
                    <a:lnTo>
                      <a:pt x="0" y="0"/>
                    </a:lnTo>
                  </a:path>
                </a:pathLst>
              </a:custGeom>
              <a:ln w="57150" cap="flat">
                <a:solidFill>
                  <a:schemeClr val="tx1">
                    <a:lumMod val="50000"/>
                    <a:lumOff val="50000"/>
                  </a:schemeClr>
                </a:solidFill>
                <a:prstDash val="solid"/>
                <a:miter/>
              </a:ln>
            </p:spPr>
            <p:txBody>
              <a:bodyPr rtlCol="0" anchor="ctr"/>
              <a:lstStyle/>
              <a:p>
                <a:endParaRPr lang="en-US">
                  <a:solidFill>
                    <a:prstClr val="black"/>
                  </a:solidFill>
                </a:endParaRPr>
              </a:p>
            </p:txBody>
          </p:sp>
          <p:sp>
            <p:nvSpPr>
              <p:cNvPr id="12" name="Isosceles Triangle 11">
                <a:extLst>
                  <a:ext uri="{FF2B5EF4-FFF2-40B4-BE49-F238E27FC236}">
                    <a16:creationId xmlns="" xmlns:a16="http://schemas.microsoft.com/office/drawing/2014/main" id="{6011FC1D-8E29-46CE-9AA4-FE2145A2175F}"/>
                  </a:ext>
                </a:extLst>
              </p:cNvPr>
              <p:cNvSpPr/>
              <p:nvPr/>
            </p:nvSpPr>
            <p:spPr>
              <a:xfrm rot="5400000">
                <a:off x="9353698" y="2574913"/>
                <a:ext cx="267821" cy="503420"/>
              </a:xfrm>
              <a:prstGeom prst="triangle">
                <a:avLst/>
              </a:prstGeom>
              <a:solidFill>
                <a:srgbClr val="69B9EE"/>
              </a:solidFill>
              <a:ln w="9525" cap="flat">
                <a:noFill/>
                <a:prstDash val="solid"/>
                <a:miter/>
              </a:ln>
            </p:spPr>
            <p:txBody>
              <a:bodyPr rtlCol="0" anchor="ctr"/>
              <a:lstStyle/>
              <a:p>
                <a:endParaRPr lang="en-US">
                  <a:solidFill>
                    <a:prstClr val="black"/>
                  </a:solidFill>
                </a:endParaRPr>
              </a:p>
            </p:txBody>
          </p:sp>
        </p:grpSp>
      </p:grpSp>
      <p:grpSp>
        <p:nvGrpSpPr>
          <p:cNvPr id="74" name="Group 73">
            <a:extLst>
              <a:ext uri="{FF2B5EF4-FFF2-40B4-BE49-F238E27FC236}">
                <a16:creationId xmlns="" xmlns:a16="http://schemas.microsoft.com/office/drawing/2014/main" id="{B45635B2-EB83-496E-8FA5-232E791B134E}"/>
              </a:ext>
            </a:extLst>
          </p:cNvPr>
          <p:cNvGrpSpPr/>
          <p:nvPr/>
        </p:nvGrpSpPr>
        <p:grpSpPr>
          <a:xfrm>
            <a:off x="2266950" y="2294599"/>
            <a:ext cx="7661432" cy="3372013"/>
            <a:chOff x="2266950" y="2294599"/>
            <a:chExt cx="7661432" cy="3372013"/>
          </a:xfrm>
        </p:grpSpPr>
        <p:sp>
          <p:nvSpPr>
            <p:cNvPr id="75" name="Freeform: Shape 74">
              <a:extLst>
                <a:ext uri="{FF2B5EF4-FFF2-40B4-BE49-F238E27FC236}">
                  <a16:creationId xmlns="" xmlns:a16="http://schemas.microsoft.com/office/drawing/2014/main" id="{5D6D0DB6-D23D-42A9-944E-066A4AADC093}"/>
                </a:ext>
              </a:extLst>
            </p:cNvPr>
            <p:cNvSpPr/>
            <p:nvPr/>
          </p:nvSpPr>
          <p:spPr>
            <a:xfrm>
              <a:off x="6472999" y="3831458"/>
              <a:ext cx="2693990" cy="862937"/>
            </a:xfrm>
            <a:custGeom>
              <a:avLst/>
              <a:gdLst>
                <a:gd name="connsiteX0" fmla="*/ 2693956 w 2693990"/>
                <a:gd name="connsiteY0" fmla="*/ 369923 h 862937"/>
                <a:gd name="connsiteX1" fmla="*/ 2690527 w 2693990"/>
                <a:gd name="connsiteY1" fmla="*/ 441742 h 862937"/>
                <a:gd name="connsiteX2" fmla="*/ 2462784 w 2693990"/>
                <a:gd name="connsiteY2" fmla="*/ 178280 h 862937"/>
                <a:gd name="connsiteX3" fmla="*/ 1418559 w 2693990"/>
                <a:gd name="connsiteY3" fmla="*/ 173041 h 862937"/>
                <a:gd name="connsiteX4" fmla="*/ 0 w 2693990"/>
                <a:gd name="connsiteY4" fmla="*/ 862937 h 862937"/>
                <a:gd name="connsiteX5" fmla="*/ 0 w 2693990"/>
                <a:gd name="connsiteY5" fmla="*/ 792738 h 862937"/>
                <a:gd name="connsiteX6" fmla="*/ 1421987 w 2693990"/>
                <a:gd name="connsiteY6" fmla="*/ 101128 h 862937"/>
                <a:gd name="connsiteX7" fmla="*/ 2466213 w 2693990"/>
                <a:gd name="connsiteY7" fmla="*/ 106366 h 862937"/>
                <a:gd name="connsiteX8" fmla="*/ 2693956 w 2693990"/>
                <a:gd name="connsiteY8" fmla="*/ 369923 h 86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990" h="862937">
                  <a:moveTo>
                    <a:pt x="2693956" y="369923"/>
                  </a:moveTo>
                  <a:lnTo>
                    <a:pt x="2690527" y="441742"/>
                  </a:lnTo>
                  <a:cubicBezTo>
                    <a:pt x="2692432" y="347063"/>
                    <a:pt x="2616137" y="251051"/>
                    <a:pt x="2462784" y="178280"/>
                  </a:cubicBezTo>
                  <a:cubicBezTo>
                    <a:pt x="2168462" y="38453"/>
                    <a:pt x="1700022" y="36167"/>
                    <a:pt x="1418559" y="173041"/>
                  </a:cubicBezTo>
                  <a:lnTo>
                    <a:pt x="0" y="862937"/>
                  </a:lnTo>
                  <a:lnTo>
                    <a:pt x="0" y="792738"/>
                  </a:lnTo>
                  <a:lnTo>
                    <a:pt x="1421987" y="101128"/>
                  </a:lnTo>
                  <a:cubicBezTo>
                    <a:pt x="1703356" y="-35747"/>
                    <a:pt x="2171891" y="-33365"/>
                    <a:pt x="2466213" y="106366"/>
                  </a:cubicBezTo>
                  <a:cubicBezTo>
                    <a:pt x="2619566" y="179233"/>
                    <a:pt x="2695861" y="275245"/>
                    <a:pt x="2693956" y="369923"/>
                  </a:cubicBezTo>
                  <a:close/>
                </a:path>
              </a:pathLst>
            </a:custGeom>
            <a:solidFill>
              <a:schemeClr val="tx1">
                <a:alpha val="25000"/>
              </a:schemeClr>
            </a:solidFill>
            <a:ln w="9525" cap="flat">
              <a:noFill/>
              <a:prstDash val="solid"/>
              <a:miter/>
            </a:ln>
          </p:spPr>
          <p:txBody>
            <a:bodyPr rtlCol="0" anchor="ctr"/>
            <a:lstStyle/>
            <a:p>
              <a:endParaRPr lang="en-US">
                <a:solidFill>
                  <a:prstClr val="black"/>
                </a:solidFill>
              </a:endParaRPr>
            </a:p>
          </p:txBody>
        </p:sp>
        <p:sp>
          <p:nvSpPr>
            <p:cNvPr id="76" name="Freeform: Shape 75">
              <a:extLst>
                <a:ext uri="{FF2B5EF4-FFF2-40B4-BE49-F238E27FC236}">
                  <a16:creationId xmlns="" xmlns:a16="http://schemas.microsoft.com/office/drawing/2014/main" id="{B460B400-DC29-4859-B355-317F1FF53930}"/>
                </a:ext>
              </a:extLst>
            </p:cNvPr>
            <p:cNvSpPr/>
            <p:nvPr/>
          </p:nvSpPr>
          <p:spPr>
            <a:xfrm>
              <a:off x="9209912" y="4217097"/>
              <a:ext cx="718470" cy="701706"/>
            </a:xfrm>
            <a:custGeom>
              <a:avLst/>
              <a:gdLst>
                <a:gd name="connsiteX0" fmla="*/ 718471 w 718470"/>
                <a:gd name="connsiteY0" fmla="*/ 0 h 701706"/>
                <a:gd name="connsiteX1" fmla="*/ 715042 w 718470"/>
                <a:gd name="connsiteY1" fmla="*/ 71819 h 701706"/>
                <a:gd name="connsiteX2" fmla="*/ 299942 w 718470"/>
                <a:gd name="connsiteY2" fmla="*/ 555784 h 701706"/>
                <a:gd name="connsiteX3" fmla="*/ 0 w 718470"/>
                <a:gd name="connsiteY3" fmla="*/ 701707 h 701706"/>
                <a:gd name="connsiteX4" fmla="*/ 0 w 718470"/>
                <a:gd name="connsiteY4" fmla="*/ 631508 h 701706"/>
                <a:gd name="connsiteX5" fmla="*/ 303372 w 718470"/>
                <a:gd name="connsiteY5" fmla="*/ 483965 h 701706"/>
                <a:gd name="connsiteX6" fmla="*/ 718471 w 718470"/>
                <a:gd name="connsiteY6" fmla="*/ 0 h 70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470" h="701706">
                  <a:moveTo>
                    <a:pt x="718471" y="0"/>
                  </a:moveTo>
                  <a:lnTo>
                    <a:pt x="715042" y="71819"/>
                  </a:lnTo>
                  <a:cubicBezTo>
                    <a:pt x="711518" y="248412"/>
                    <a:pt x="573691" y="422720"/>
                    <a:pt x="299942" y="555784"/>
                  </a:cubicBezTo>
                  <a:lnTo>
                    <a:pt x="0" y="701707"/>
                  </a:lnTo>
                  <a:lnTo>
                    <a:pt x="0" y="631508"/>
                  </a:lnTo>
                  <a:lnTo>
                    <a:pt x="303372" y="483965"/>
                  </a:lnTo>
                  <a:cubicBezTo>
                    <a:pt x="577120" y="350806"/>
                    <a:pt x="714851" y="176594"/>
                    <a:pt x="718471" y="0"/>
                  </a:cubicBezTo>
                  <a:close/>
                </a:path>
              </a:pathLst>
            </a:custGeom>
            <a:solidFill>
              <a:schemeClr val="tx1">
                <a:alpha val="25000"/>
              </a:schemeClr>
            </a:solidFill>
            <a:ln w="9525" cap="flat">
              <a:noFill/>
              <a:prstDash val="solid"/>
              <a:miter/>
            </a:ln>
          </p:spPr>
          <p:txBody>
            <a:bodyPr rtlCol="0" anchor="ctr"/>
            <a:lstStyle/>
            <a:p>
              <a:endParaRPr lang="en-US">
                <a:solidFill>
                  <a:prstClr val="black"/>
                </a:solidFill>
              </a:endParaRPr>
            </a:p>
          </p:txBody>
        </p:sp>
        <p:sp>
          <p:nvSpPr>
            <p:cNvPr id="77" name="Freeform: Shape 76">
              <a:extLst>
                <a:ext uri="{FF2B5EF4-FFF2-40B4-BE49-F238E27FC236}">
                  <a16:creationId xmlns="" xmlns:a16="http://schemas.microsoft.com/office/drawing/2014/main" id="{9DA6FFB9-BF1F-4EF4-8643-B1B7F37117E5}"/>
                </a:ext>
              </a:extLst>
            </p:cNvPr>
            <p:cNvSpPr/>
            <p:nvPr/>
          </p:nvSpPr>
          <p:spPr>
            <a:xfrm>
              <a:off x="2266950" y="3027996"/>
              <a:ext cx="554164" cy="333375"/>
            </a:xfrm>
            <a:custGeom>
              <a:avLst/>
              <a:gdLst>
                <a:gd name="connsiteX0" fmla="*/ 0 w 554164"/>
                <a:gd name="connsiteY0" fmla="*/ 71914 h 333375"/>
                <a:gd name="connsiteX1" fmla="*/ 3429 w 554164"/>
                <a:gd name="connsiteY1" fmla="*/ 0 h 333375"/>
                <a:gd name="connsiteX2" fmla="*/ 554165 w 554164"/>
                <a:gd name="connsiteY2" fmla="*/ 261461 h 333375"/>
                <a:gd name="connsiteX3" fmla="*/ 550736 w 554164"/>
                <a:gd name="connsiteY3" fmla="*/ 333375 h 333375"/>
              </a:gdLst>
              <a:ahLst/>
              <a:cxnLst>
                <a:cxn ang="0">
                  <a:pos x="connsiteX0" y="connsiteY0"/>
                </a:cxn>
                <a:cxn ang="0">
                  <a:pos x="connsiteX1" y="connsiteY1"/>
                </a:cxn>
                <a:cxn ang="0">
                  <a:pos x="connsiteX2" y="connsiteY2"/>
                </a:cxn>
                <a:cxn ang="0">
                  <a:pos x="connsiteX3" y="connsiteY3"/>
                </a:cxn>
              </a:cxnLst>
              <a:rect l="l" t="t" r="r" b="b"/>
              <a:pathLst>
                <a:path w="554164" h="333375">
                  <a:moveTo>
                    <a:pt x="0" y="71914"/>
                  </a:moveTo>
                  <a:lnTo>
                    <a:pt x="3429" y="0"/>
                  </a:lnTo>
                  <a:lnTo>
                    <a:pt x="554165" y="261461"/>
                  </a:lnTo>
                  <a:lnTo>
                    <a:pt x="550736" y="333375"/>
                  </a:lnTo>
                  <a:close/>
                </a:path>
              </a:pathLst>
            </a:custGeom>
            <a:solidFill>
              <a:schemeClr val="bg1">
                <a:alpha val="25000"/>
              </a:schemeClr>
            </a:solidFill>
            <a:ln w="9525" cap="flat">
              <a:noFill/>
              <a:prstDash val="solid"/>
              <a:miter/>
            </a:ln>
          </p:spPr>
          <p:txBody>
            <a:bodyPr rtlCol="0" anchor="ctr"/>
            <a:lstStyle/>
            <a:p>
              <a:endParaRPr lang="en-US">
                <a:solidFill>
                  <a:prstClr val="black"/>
                </a:solidFill>
              </a:endParaRPr>
            </a:p>
          </p:txBody>
        </p:sp>
        <p:sp>
          <p:nvSpPr>
            <p:cNvPr id="78" name="Freeform: Shape 77">
              <a:extLst>
                <a:ext uri="{FF2B5EF4-FFF2-40B4-BE49-F238E27FC236}">
                  <a16:creationId xmlns="" xmlns:a16="http://schemas.microsoft.com/office/drawing/2014/main" id="{0AEBD3B0-A9D8-4C1C-B9E0-0C7F38E87107}"/>
                </a:ext>
              </a:extLst>
            </p:cNvPr>
            <p:cNvSpPr/>
            <p:nvPr/>
          </p:nvSpPr>
          <p:spPr>
            <a:xfrm>
              <a:off x="2817685" y="2541555"/>
              <a:ext cx="1541049" cy="819816"/>
            </a:xfrm>
            <a:custGeom>
              <a:avLst/>
              <a:gdLst>
                <a:gd name="connsiteX0" fmla="*/ 1541050 w 1541049"/>
                <a:gd name="connsiteY0" fmla="*/ 0 h 819816"/>
                <a:gd name="connsiteX1" fmla="*/ 1541050 w 1541049"/>
                <a:gd name="connsiteY1" fmla="*/ 70199 h 819816"/>
                <a:gd name="connsiteX2" fmla="*/ 0 w 1541049"/>
                <a:gd name="connsiteY2" fmla="*/ 819817 h 819816"/>
                <a:gd name="connsiteX3" fmla="*/ 3429 w 1541049"/>
                <a:gd name="connsiteY3" fmla="*/ 747903 h 819816"/>
              </a:gdLst>
              <a:ahLst/>
              <a:cxnLst>
                <a:cxn ang="0">
                  <a:pos x="connsiteX0" y="connsiteY0"/>
                </a:cxn>
                <a:cxn ang="0">
                  <a:pos x="connsiteX1" y="connsiteY1"/>
                </a:cxn>
                <a:cxn ang="0">
                  <a:pos x="connsiteX2" y="connsiteY2"/>
                </a:cxn>
                <a:cxn ang="0">
                  <a:pos x="connsiteX3" y="connsiteY3"/>
                </a:cxn>
              </a:cxnLst>
              <a:rect l="l" t="t" r="r" b="b"/>
              <a:pathLst>
                <a:path w="1541049" h="819816">
                  <a:moveTo>
                    <a:pt x="1541050" y="0"/>
                  </a:moveTo>
                  <a:lnTo>
                    <a:pt x="1541050" y="70199"/>
                  </a:lnTo>
                  <a:lnTo>
                    <a:pt x="0" y="819817"/>
                  </a:lnTo>
                  <a:lnTo>
                    <a:pt x="3429" y="747903"/>
                  </a:lnTo>
                  <a:close/>
                </a:path>
              </a:pathLst>
            </a:custGeom>
            <a:solidFill>
              <a:schemeClr val="tx1">
                <a:alpha val="25000"/>
              </a:schemeClr>
            </a:solidFill>
            <a:ln w="9525" cap="flat">
              <a:noFill/>
              <a:prstDash val="solid"/>
              <a:miter/>
            </a:ln>
          </p:spPr>
          <p:txBody>
            <a:bodyPr rtlCol="0" anchor="ctr"/>
            <a:lstStyle/>
            <a:p>
              <a:endParaRPr lang="en-US">
                <a:solidFill>
                  <a:prstClr val="black"/>
                </a:solidFill>
              </a:endParaRPr>
            </a:p>
          </p:txBody>
        </p:sp>
        <p:sp>
          <p:nvSpPr>
            <p:cNvPr id="79" name="Freeform: Shape 78">
              <a:extLst>
                <a:ext uri="{FF2B5EF4-FFF2-40B4-BE49-F238E27FC236}">
                  <a16:creationId xmlns="" xmlns:a16="http://schemas.microsoft.com/office/drawing/2014/main" id="{A95750E3-F0D1-4FB4-A43D-2A2BA786B0CB}"/>
                </a:ext>
              </a:extLst>
            </p:cNvPr>
            <p:cNvSpPr/>
            <p:nvPr/>
          </p:nvSpPr>
          <p:spPr>
            <a:xfrm>
              <a:off x="4358735" y="2294599"/>
              <a:ext cx="1571758" cy="536991"/>
            </a:xfrm>
            <a:custGeom>
              <a:avLst/>
              <a:gdLst>
                <a:gd name="connsiteX0" fmla="*/ 1571720 w 1571758"/>
                <a:gd name="connsiteY0" fmla="*/ 369828 h 536991"/>
                <a:gd name="connsiteX1" fmla="*/ 1568386 w 1571758"/>
                <a:gd name="connsiteY1" fmla="*/ 536992 h 536991"/>
                <a:gd name="connsiteX2" fmla="*/ 1340549 w 1571758"/>
                <a:gd name="connsiteY2" fmla="*/ 178280 h 536991"/>
                <a:gd name="connsiteX3" fmla="*/ 296323 w 1571758"/>
                <a:gd name="connsiteY3" fmla="*/ 173041 h 536991"/>
                <a:gd name="connsiteX4" fmla="*/ 0 w 1571758"/>
                <a:gd name="connsiteY4" fmla="*/ 317155 h 536991"/>
                <a:gd name="connsiteX5" fmla="*/ 0 w 1571758"/>
                <a:gd name="connsiteY5" fmla="*/ 246955 h 536991"/>
                <a:gd name="connsiteX6" fmla="*/ 299752 w 1571758"/>
                <a:gd name="connsiteY6" fmla="*/ 101128 h 536991"/>
                <a:gd name="connsiteX7" fmla="*/ 1343977 w 1571758"/>
                <a:gd name="connsiteY7" fmla="*/ 106366 h 536991"/>
                <a:gd name="connsiteX8" fmla="*/ 1571720 w 1571758"/>
                <a:gd name="connsiteY8" fmla="*/ 369828 h 53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758" h="536991">
                  <a:moveTo>
                    <a:pt x="1571720" y="369828"/>
                  </a:moveTo>
                  <a:lnTo>
                    <a:pt x="1568386" y="536992"/>
                  </a:lnTo>
                  <a:cubicBezTo>
                    <a:pt x="1570292" y="442313"/>
                    <a:pt x="1493996" y="251051"/>
                    <a:pt x="1340549" y="178280"/>
                  </a:cubicBezTo>
                  <a:cubicBezTo>
                    <a:pt x="1046226" y="38453"/>
                    <a:pt x="577786" y="36167"/>
                    <a:pt x="296323" y="173041"/>
                  </a:cubicBezTo>
                  <a:lnTo>
                    <a:pt x="0" y="317155"/>
                  </a:lnTo>
                  <a:lnTo>
                    <a:pt x="0" y="246955"/>
                  </a:lnTo>
                  <a:lnTo>
                    <a:pt x="299752" y="101128"/>
                  </a:lnTo>
                  <a:cubicBezTo>
                    <a:pt x="581216" y="-35747"/>
                    <a:pt x="1049655" y="-33365"/>
                    <a:pt x="1343977" y="106366"/>
                  </a:cubicBezTo>
                  <a:cubicBezTo>
                    <a:pt x="1497425" y="179233"/>
                    <a:pt x="1573720" y="275245"/>
                    <a:pt x="1571720" y="369828"/>
                  </a:cubicBezTo>
                  <a:close/>
                </a:path>
              </a:pathLst>
            </a:custGeom>
            <a:solidFill>
              <a:schemeClr val="tx1">
                <a:alpha val="25000"/>
              </a:schemeClr>
            </a:solidFill>
            <a:ln w="9525" cap="flat">
              <a:noFill/>
              <a:prstDash val="solid"/>
              <a:miter/>
            </a:ln>
          </p:spPr>
          <p:txBody>
            <a:bodyPr rtlCol="0" anchor="ctr"/>
            <a:lstStyle/>
            <a:p>
              <a:endParaRPr lang="en-US">
                <a:solidFill>
                  <a:prstClr val="black"/>
                </a:solidFill>
              </a:endParaRPr>
            </a:p>
          </p:txBody>
        </p:sp>
        <p:sp>
          <p:nvSpPr>
            <p:cNvPr id="80" name="Freeform: Shape 79">
              <a:extLst>
                <a:ext uri="{FF2B5EF4-FFF2-40B4-BE49-F238E27FC236}">
                  <a16:creationId xmlns="" xmlns:a16="http://schemas.microsoft.com/office/drawing/2014/main" id="{1D8087CD-FFAC-47F0-B036-A288099C6D91}"/>
                </a:ext>
              </a:extLst>
            </p:cNvPr>
            <p:cNvSpPr/>
            <p:nvPr/>
          </p:nvSpPr>
          <p:spPr>
            <a:xfrm>
              <a:off x="4856035" y="2680239"/>
              <a:ext cx="1835943" cy="1245107"/>
            </a:xfrm>
            <a:custGeom>
              <a:avLst/>
              <a:gdLst>
                <a:gd name="connsiteX0" fmla="*/ 1835944 w 1835943"/>
                <a:gd name="connsiteY0" fmla="*/ 0 h 1245107"/>
                <a:gd name="connsiteX1" fmla="*/ 1832515 w 1835943"/>
                <a:gd name="connsiteY1" fmla="*/ 71818 h 1245107"/>
                <a:gd name="connsiteX2" fmla="*/ 1417320 w 1835943"/>
                <a:gd name="connsiteY2" fmla="*/ 555784 h 1245107"/>
                <a:gd name="connsiteX3" fmla="*/ 0 w 1835943"/>
                <a:gd name="connsiteY3" fmla="*/ 1245108 h 1245107"/>
                <a:gd name="connsiteX4" fmla="*/ 0 w 1835943"/>
                <a:gd name="connsiteY4" fmla="*/ 1175004 h 1245107"/>
                <a:gd name="connsiteX5" fmla="*/ 1420749 w 1835943"/>
                <a:gd name="connsiteY5" fmla="*/ 483965 h 1245107"/>
                <a:gd name="connsiteX6" fmla="*/ 1835944 w 1835943"/>
                <a:gd name="connsiteY6" fmla="*/ 0 h 1245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5943" h="1245107">
                  <a:moveTo>
                    <a:pt x="1835944" y="0"/>
                  </a:moveTo>
                  <a:lnTo>
                    <a:pt x="1832515" y="71818"/>
                  </a:lnTo>
                  <a:cubicBezTo>
                    <a:pt x="1828895" y="248412"/>
                    <a:pt x="1691068" y="422624"/>
                    <a:pt x="1417320" y="555784"/>
                  </a:cubicBezTo>
                  <a:lnTo>
                    <a:pt x="0" y="1245108"/>
                  </a:lnTo>
                  <a:lnTo>
                    <a:pt x="0" y="1175004"/>
                  </a:lnTo>
                  <a:lnTo>
                    <a:pt x="1420749" y="483965"/>
                  </a:lnTo>
                  <a:cubicBezTo>
                    <a:pt x="1694498" y="350806"/>
                    <a:pt x="1832324" y="176593"/>
                    <a:pt x="1835944" y="0"/>
                  </a:cubicBezTo>
                  <a:close/>
                </a:path>
              </a:pathLst>
            </a:custGeom>
            <a:solidFill>
              <a:schemeClr val="tx1">
                <a:alpha val="25000"/>
              </a:schemeClr>
            </a:solidFill>
            <a:ln w="9525" cap="flat">
              <a:noFill/>
              <a:prstDash val="solid"/>
              <a:miter/>
            </a:ln>
          </p:spPr>
          <p:txBody>
            <a:bodyPr rtlCol="0" anchor="ctr"/>
            <a:lstStyle/>
            <a:p>
              <a:endParaRPr lang="en-US">
                <a:solidFill>
                  <a:prstClr val="black"/>
                </a:solidFill>
              </a:endParaRPr>
            </a:p>
          </p:txBody>
        </p:sp>
        <p:sp>
          <p:nvSpPr>
            <p:cNvPr id="81" name="Freeform: Shape 80">
              <a:extLst>
                <a:ext uri="{FF2B5EF4-FFF2-40B4-BE49-F238E27FC236}">
                  <a16:creationId xmlns="" xmlns:a16="http://schemas.microsoft.com/office/drawing/2014/main" id="{46A2C5C0-6FBA-4A0D-8BBD-D03C43DA032C}"/>
                </a:ext>
              </a:extLst>
            </p:cNvPr>
            <p:cNvSpPr/>
            <p:nvPr/>
          </p:nvSpPr>
          <p:spPr>
            <a:xfrm>
              <a:off x="4224528" y="3855243"/>
              <a:ext cx="631507" cy="516064"/>
            </a:xfrm>
            <a:custGeom>
              <a:avLst/>
              <a:gdLst>
                <a:gd name="connsiteX0" fmla="*/ 631508 w 631507"/>
                <a:gd name="connsiteY0" fmla="*/ 0 h 516064"/>
                <a:gd name="connsiteX1" fmla="*/ 631508 w 631507"/>
                <a:gd name="connsiteY1" fmla="*/ 70104 h 516064"/>
                <a:gd name="connsiteX2" fmla="*/ 204406 w 631507"/>
                <a:gd name="connsiteY2" fmla="*/ 277844 h 516064"/>
                <a:gd name="connsiteX3" fmla="*/ 0 w 631507"/>
                <a:gd name="connsiteY3" fmla="*/ 516064 h 516064"/>
                <a:gd name="connsiteX4" fmla="*/ 3429 w 631507"/>
                <a:gd name="connsiteY4" fmla="*/ 444246 h 516064"/>
                <a:gd name="connsiteX5" fmla="*/ 207835 w 631507"/>
                <a:gd name="connsiteY5" fmla="*/ 206026 h 516064"/>
                <a:gd name="connsiteX6" fmla="*/ 631508 w 631507"/>
                <a:gd name="connsiteY6" fmla="*/ 0 h 51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507" h="516064">
                  <a:moveTo>
                    <a:pt x="631508" y="0"/>
                  </a:moveTo>
                  <a:lnTo>
                    <a:pt x="631508" y="70104"/>
                  </a:lnTo>
                  <a:lnTo>
                    <a:pt x="204406" y="277844"/>
                  </a:lnTo>
                  <a:cubicBezTo>
                    <a:pt x="69628" y="343376"/>
                    <a:pt x="1810" y="429196"/>
                    <a:pt x="0" y="516064"/>
                  </a:cubicBezTo>
                  <a:lnTo>
                    <a:pt x="3429" y="444246"/>
                  </a:lnTo>
                  <a:cubicBezTo>
                    <a:pt x="5239" y="357283"/>
                    <a:pt x="73057" y="271558"/>
                    <a:pt x="207835" y="206026"/>
                  </a:cubicBezTo>
                  <a:lnTo>
                    <a:pt x="631508" y="0"/>
                  </a:lnTo>
                  <a:close/>
                </a:path>
              </a:pathLst>
            </a:custGeom>
            <a:solidFill>
              <a:schemeClr val="tx1">
                <a:alpha val="25000"/>
              </a:schemeClr>
            </a:solidFill>
            <a:ln w="9525" cap="flat">
              <a:noFill/>
              <a:prstDash val="solid"/>
              <a:miter/>
            </a:ln>
          </p:spPr>
          <p:txBody>
            <a:bodyPr rtlCol="0" anchor="ctr"/>
            <a:lstStyle/>
            <a:p>
              <a:endParaRPr lang="en-US">
                <a:solidFill>
                  <a:prstClr val="black"/>
                </a:solidFill>
              </a:endParaRPr>
            </a:p>
          </p:txBody>
        </p:sp>
        <p:sp>
          <p:nvSpPr>
            <p:cNvPr id="82" name="Freeform: Shape 81">
              <a:extLst>
                <a:ext uri="{FF2B5EF4-FFF2-40B4-BE49-F238E27FC236}">
                  <a16:creationId xmlns="" xmlns:a16="http://schemas.microsoft.com/office/drawing/2014/main" id="{C3A450BE-4AC9-4A82-845F-E95925D8A6AB}"/>
                </a:ext>
              </a:extLst>
            </p:cNvPr>
            <p:cNvSpPr/>
            <p:nvPr/>
          </p:nvSpPr>
          <p:spPr>
            <a:xfrm>
              <a:off x="3462932" y="4283772"/>
              <a:ext cx="3010067" cy="823225"/>
            </a:xfrm>
            <a:custGeom>
              <a:avLst/>
              <a:gdLst>
                <a:gd name="connsiteX0" fmla="*/ 3010067 w 3010067"/>
                <a:gd name="connsiteY0" fmla="*/ 340424 h 823225"/>
                <a:gd name="connsiteX1" fmla="*/ 3010067 w 3010067"/>
                <a:gd name="connsiteY1" fmla="*/ 410623 h 823225"/>
                <a:gd name="connsiteX2" fmla="*/ 2584205 w 3010067"/>
                <a:gd name="connsiteY2" fmla="*/ 617696 h 823225"/>
                <a:gd name="connsiteX3" fmla="*/ 462796 w 3010067"/>
                <a:gd name="connsiteY3" fmla="*/ 607124 h 823225"/>
                <a:gd name="connsiteX4" fmla="*/ 72 w 3010067"/>
                <a:gd name="connsiteY4" fmla="*/ 71914 h 823225"/>
                <a:gd name="connsiteX5" fmla="*/ 3501 w 3010067"/>
                <a:gd name="connsiteY5" fmla="*/ 0 h 823225"/>
                <a:gd name="connsiteX6" fmla="*/ 466225 w 3010067"/>
                <a:gd name="connsiteY6" fmla="*/ 535305 h 823225"/>
                <a:gd name="connsiteX7" fmla="*/ 2587634 w 3010067"/>
                <a:gd name="connsiteY7" fmla="*/ 545878 h 823225"/>
                <a:gd name="connsiteX8" fmla="*/ 3010067 w 3010067"/>
                <a:gd name="connsiteY8" fmla="*/ 340424 h 82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0067" h="823225">
                  <a:moveTo>
                    <a:pt x="3010067" y="340424"/>
                  </a:moveTo>
                  <a:lnTo>
                    <a:pt x="3010067" y="410623"/>
                  </a:lnTo>
                  <a:lnTo>
                    <a:pt x="2584205" y="617696"/>
                  </a:lnTo>
                  <a:cubicBezTo>
                    <a:pt x="2012419" y="895826"/>
                    <a:pt x="1060776" y="891064"/>
                    <a:pt x="462796" y="607124"/>
                  </a:cubicBezTo>
                  <a:cubicBezTo>
                    <a:pt x="151138" y="459105"/>
                    <a:pt x="-3833" y="264128"/>
                    <a:pt x="72" y="71914"/>
                  </a:cubicBezTo>
                  <a:lnTo>
                    <a:pt x="3501" y="0"/>
                  </a:lnTo>
                  <a:cubicBezTo>
                    <a:pt x="-404" y="192215"/>
                    <a:pt x="154567" y="387287"/>
                    <a:pt x="466225" y="535305"/>
                  </a:cubicBezTo>
                  <a:cubicBezTo>
                    <a:pt x="1064205" y="819245"/>
                    <a:pt x="2015848" y="824008"/>
                    <a:pt x="2587634" y="545878"/>
                  </a:cubicBezTo>
                  <a:lnTo>
                    <a:pt x="3010067" y="340424"/>
                  </a:lnTo>
                  <a:close/>
                </a:path>
              </a:pathLst>
            </a:custGeom>
            <a:solidFill>
              <a:schemeClr val="tx1">
                <a:alpha val="25000"/>
              </a:schemeClr>
            </a:solidFill>
            <a:ln w="9525" cap="flat">
              <a:noFill/>
              <a:prstDash val="solid"/>
              <a:miter/>
            </a:ln>
          </p:spPr>
          <p:txBody>
            <a:bodyPr rtlCol="0" anchor="ctr"/>
            <a:lstStyle/>
            <a:p>
              <a:endParaRPr lang="en-US">
                <a:solidFill>
                  <a:prstClr val="black"/>
                </a:solidFill>
              </a:endParaRPr>
            </a:p>
          </p:txBody>
        </p:sp>
        <p:sp>
          <p:nvSpPr>
            <p:cNvPr id="83" name="Freeform: Shape 82">
              <a:extLst>
                <a:ext uri="{FF2B5EF4-FFF2-40B4-BE49-F238E27FC236}">
                  <a16:creationId xmlns="" xmlns:a16="http://schemas.microsoft.com/office/drawing/2014/main" id="{7AAF235F-DA97-4075-8C53-DB3B2BB6EAED}"/>
                </a:ext>
              </a:extLst>
            </p:cNvPr>
            <p:cNvSpPr/>
            <p:nvPr/>
          </p:nvSpPr>
          <p:spPr>
            <a:xfrm>
              <a:off x="7121651" y="5333332"/>
              <a:ext cx="554164" cy="333279"/>
            </a:xfrm>
            <a:custGeom>
              <a:avLst/>
              <a:gdLst>
                <a:gd name="connsiteX0" fmla="*/ 0 w 554164"/>
                <a:gd name="connsiteY0" fmla="*/ 71819 h 333279"/>
                <a:gd name="connsiteX1" fmla="*/ 3429 w 554164"/>
                <a:gd name="connsiteY1" fmla="*/ 0 h 333279"/>
                <a:gd name="connsiteX2" fmla="*/ 554164 w 554164"/>
                <a:gd name="connsiteY2" fmla="*/ 261461 h 333279"/>
                <a:gd name="connsiteX3" fmla="*/ 550736 w 554164"/>
                <a:gd name="connsiteY3" fmla="*/ 333280 h 333279"/>
              </a:gdLst>
              <a:ahLst/>
              <a:cxnLst>
                <a:cxn ang="0">
                  <a:pos x="connsiteX0" y="connsiteY0"/>
                </a:cxn>
                <a:cxn ang="0">
                  <a:pos x="connsiteX1" y="connsiteY1"/>
                </a:cxn>
                <a:cxn ang="0">
                  <a:pos x="connsiteX2" y="connsiteY2"/>
                </a:cxn>
                <a:cxn ang="0">
                  <a:pos x="connsiteX3" y="connsiteY3"/>
                </a:cxn>
              </a:cxnLst>
              <a:rect l="l" t="t" r="r" b="b"/>
              <a:pathLst>
                <a:path w="554164" h="333279">
                  <a:moveTo>
                    <a:pt x="0" y="71819"/>
                  </a:moveTo>
                  <a:lnTo>
                    <a:pt x="3429" y="0"/>
                  </a:lnTo>
                  <a:lnTo>
                    <a:pt x="554164" y="261461"/>
                  </a:lnTo>
                  <a:lnTo>
                    <a:pt x="550736" y="333280"/>
                  </a:lnTo>
                  <a:close/>
                </a:path>
              </a:pathLst>
            </a:custGeom>
            <a:solidFill>
              <a:schemeClr val="bg1">
                <a:alpha val="25000"/>
              </a:schemeClr>
            </a:solidFill>
            <a:ln w="9525" cap="flat">
              <a:noFill/>
              <a:prstDash val="solid"/>
              <a:miter/>
            </a:ln>
          </p:spPr>
          <p:txBody>
            <a:bodyPr rtlCol="0" anchor="ctr"/>
            <a:lstStyle/>
            <a:p>
              <a:endParaRPr lang="en-US">
                <a:solidFill>
                  <a:prstClr val="black"/>
                </a:solidFill>
              </a:endParaRPr>
            </a:p>
          </p:txBody>
        </p:sp>
        <p:sp>
          <p:nvSpPr>
            <p:cNvPr id="84" name="Freeform: Shape 83">
              <a:extLst>
                <a:ext uri="{FF2B5EF4-FFF2-40B4-BE49-F238E27FC236}">
                  <a16:creationId xmlns="" xmlns:a16="http://schemas.microsoft.com/office/drawing/2014/main" id="{D7A42137-FA39-40C2-AF32-B05BEBD0D64F}"/>
                </a:ext>
              </a:extLst>
            </p:cNvPr>
            <p:cNvSpPr/>
            <p:nvPr/>
          </p:nvSpPr>
          <p:spPr>
            <a:xfrm>
              <a:off x="7672387" y="4848605"/>
              <a:ext cx="1537525" cy="818007"/>
            </a:xfrm>
            <a:custGeom>
              <a:avLst/>
              <a:gdLst>
                <a:gd name="connsiteX0" fmla="*/ 1537525 w 1537525"/>
                <a:gd name="connsiteY0" fmla="*/ 0 h 818007"/>
                <a:gd name="connsiteX1" fmla="*/ 1537525 w 1537525"/>
                <a:gd name="connsiteY1" fmla="*/ 70199 h 818007"/>
                <a:gd name="connsiteX2" fmla="*/ 0 w 1537525"/>
                <a:gd name="connsiteY2" fmla="*/ 818007 h 818007"/>
                <a:gd name="connsiteX3" fmla="*/ 3429 w 1537525"/>
                <a:gd name="connsiteY3" fmla="*/ 746188 h 818007"/>
              </a:gdLst>
              <a:ahLst/>
              <a:cxnLst>
                <a:cxn ang="0">
                  <a:pos x="connsiteX0" y="connsiteY0"/>
                </a:cxn>
                <a:cxn ang="0">
                  <a:pos x="connsiteX1" y="connsiteY1"/>
                </a:cxn>
                <a:cxn ang="0">
                  <a:pos x="connsiteX2" y="connsiteY2"/>
                </a:cxn>
                <a:cxn ang="0">
                  <a:pos x="connsiteX3" y="connsiteY3"/>
                </a:cxn>
              </a:cxnLst>
              <a:rect l="l" t="t" r="r" b="b"/>
              <a:pathLst>
                <a:path w="1537525" h="818007">
                  <a:moveTo>
                    <a:pt x="1537525" y="0"/>
                  </a:moveTo>
                  <a:lnTo>
                    <a:pt x="1537525" y="70199"/>
                  </a:lnTo>
                  <a:lnTo>
                    <a:pt x="0" y="818007"/>
                  </a:lnTo>
                  <a:lnTo>
                    <a:pt x="3429" y="746188"/>
                  </a:lnTo>
                  <a:close/>
                </a:path>
              </a:pathLst>
            </a:custGeom>
            <a:solidFill>
              <a:schemeClr val="tx1">
                <a:alpha val="25000"/>
              </a:schemeClr>
            </a:solidFill>
            <a:ln w="9525" cap="flat">
              <a:noFill/>
              <a:prstDash val="solid"/>
              <a:miter/>
            </a:ln>
          </p:spPr>
          <p:txBody>
            <a:bodyPr rtlCol="0" anchor="ctr"/>
            <a:lstStyle/>
            <a:p>
              <a:endParaRPr lang="en-US">
                <a:solidFill>
                  <a:prstClr val="black"/>
                </a:solidFill>
              </a:endParaRPr>
            </a:p>
          </p:txBody>
        </p:sp>
      </p:grpSp>
      <p:sp>
        <p:nvSpPr>
          <p:cNvPr id="86" name="TextBox 85">
            <a:extLst>
              <a:ext uri="{FF2B5EF4-FFF2-40B4-BE49-F238E27FC236}">
                <a16:creationId xmlns="" xmlns:a16="http://schemas.microsoft.com/office/drawing/2014/main" id="{CCF70700-1AA0-4BC7-A718-C9CCA968349E}"/>
              </a:ext>
            </a:extLst>
          </p:cNvPr>
          <p:cNvSpPr txBox="1"/>
          <p:nvPr/>
        </p:nvSpPr>
        <p:spPr>
          <a:xfrm>
            <a:off x="1851442" y="4055387"/>
            <a:ext cx="1545615" cy="400110"/>
          </a:xfrm>
          <a:prstGeom prst="rect">
            <a:avLst/>
          </a:prstGeom>
          <a:noFill/>
        </p:spPr>
        <p:txBody>
          <a:bodyPr wrap="none" rtlCol="0">
            <a:spAutoFit/>
          </a:bodyPr>
          <a:lstStyle/>
          <a:p>
            <a:pPr algn="r"/>
            <a:r>
              <a:rPr lang="en-US" sz="2000" b="1" dirty="0" smtClean="0">
                <a:solidFill>
                  <a:srgbClr val="3160AE"/>
                </a:solidFill>
              </a:rPr>
              <a:t>202</a:t>
            </a:r>
            <a:r>
              <a:rPr lang="hu-HU" sz="2000" b="1" dirty="0" smtClean="0">
                <a:solidFill>
                  <a:srgbClr val="3160AE"/>
                </a:solidFill>
              </a:rPr>
              <a:t>3</a:t>
            </a:r>
            <a:r>
              <a:rPr lang="en-US" sz="2000" b="1" dirty="0" smtClean="0">
                <a:solidFill>
                  <a:srgbClr val="3160AE"/>
                </a:solidFill>
              </a:rPr>
              <a:t>. 0</a:t>
            </a:r>
            <a:r>
              <a:rPr lang="hu-HU" sz="2000" b="1" dirty="0" smtClean="0">
                <a:solidFill>
                  <a:srgbClr val="3160AE"/>
                </a:solidFill>
              </a:rPr>
              <a:t>2</a:t>
            </a:r>
            <a:r>
              <a:rPr lang="en-US" sz="2000" b="1" dirty="0" smtClean="0">
                <a:solidFill>
                  <a:srgbClr val="3160AE"/>
                </a:solidFill>
              </a:rPr>
              <a:t>. </a:t>
            </a:r>
            <a:r>
              <a:rPr lang="hu-HU" sz="2000" b="1" dirty="0" smtClean="0">
                <a:solidFill>
                  <a:srgbClr val="3160AE"/>
                </a:solidFill>
              </a:rPr>
              <a:t>0</a:t>
            </a:r>
            <a:r>
              <a:rPr lang="en-US" sz="2000" b="1" dirty="0" smtClean="0">
                <a:solidFill>
                  <a:srgbClr val="3160AE"/>
                </a:solidFill>
              </a:rPr>
              <a:t>1.</a:t>
            </a:r>
            <a:endParaRPr lang="en-US" sz="2000" b="1" dirty="0">
              <a:solidFill>
                <a:srgbClr val="3160AE"/>
              </a:solidFill>
            </a:endParaRPr>
          </a:p>
        </p:txBody>
      </p:sp>
      <p:sp>
        <p:nvSpPr>
          <p:cNvPr id="88" name="TextBox 87">
            <a:extLst>
              <a:ext uri="{FF2B5EF4-FFF2-40B4-BE49-F238E27FC236}">
                <a16:creationId xmlns="" xmlns:a16="http://schemas.microsoft.com/office/drawing/2014/main" id="{197EF376-9706-4278-8C55-10F0D750AFFD}"/>
              </a:ext>
            </a:extLst>
          </p:cNvPr>
          <p:cNvSpPr txBox="1"/>
          <p:nvPr/>
        </p:nvSpPr>
        <p:spPr>
          <a:xfrm>
            <a:off x="1175389" y="1911385"/>
            <a:ext cx="1545616" cy="400110"/>
          </a:xfrm>
          <a:prstGeom prst="rect">
            <a:avLst/>
          </a:prstGeom>
          <a:noFill/>
        </p:spPr>
        <p:txBody>
          <a:bodyPr wrap="none" rtlCol="0">
            <a:spAutoFit/>
          </a:bodyPr>
          <a:lstStyle/>
          <a:p>
            <a:pPr algn="r"/>
            <a:r>
              <a:rPr lang="en-US" sz="2000" b="1" dirty="0" smtClean="0">
                <a:solidFill>
                  <a:srgbClr val="FFAF22"/>
                </a:solidFill>
              </a:rPr>
              <a:t>202</a:t>
            </a:r>
            <a:r>
              <a:rPr lang="hu-HU" sz="2000" b="1" dirty="0" smtClean="0">
                <a:solidFill>
                  <a:srgbClr val="FFAF22"/>
                </a:solidFill>
              </a:rPr>
              <a:t>2</a:t>
            </a:r>
            <a:r>
              <a:rPr lang="en-US" sz="2000" b="1" dirty="0" smtClean="0">
                <a:solidFill>
                  <a:srgbClr val="FFAF22"/>
                </a:solidFill>
              </a:rPr>
              <a:t>. 1</a:t>
            </a:r>
            <a:r>
              <a:rPr lang="hu-HU" sz="2000" b="1" dirty="0" smtClean="0">
                <a:solidFill>
                  <a:srgbClr val="FFAF22"/>
                </a:solidFill>
              </a:rPr>
              <a:t>2</a:t>
            </a:r>
            <a:r>
              <a:rPr lang="en-US" sz="2000" b="1" dirty="0" smtClean="0">
                <a:solidFill>
                  <a:srgbClr val="FFAF22"/>
                </a:solidFill>
              </a:rPr>
              <a:t>. </a:t>
            </a:r>
            <a:r>
              <a:rPr lang="hu-HU" sz="2000" b="1" dirty="0" smtClean="0">
                <a:solidFill>
                  <a:srgbClr val="FFAF22"/>
                </a:solidFill>
              </a:rPr>
              <a:t>27</a:t>
            </a:r>
            <a:r>
              <a:rPr lang="en-US" sz="2000" b="1" dirty="0" smtClean="0">
                <a:solidFill>
                  <a:srgbClr val="FFAF22"/>
                </a:solidFill>
              </a:rPr>
              <a:t>.</a:t>
            </a:r>
            <a:endParaRPr lang="en-US" sz="2000" b="1" dirty="0">
              <a:solidFill>
                <a:srgbClr val="FFAF22"/>
              </a:solidFill>
            </a:endParaRPr>
          </a:p>
        </p:txBody>
      </p:sp>
      <p:sp>
        <p:nvSpPr>
          <p:cNvPr id="90" name="TextBox 89">
            <a:extLst>
              <a:ext uri="{FF2B5EF4-FFF2-40B4-BE49-F238E27FC236}">
                <a16:creationId xmlns="" xmlns:a16="http://schemas.microsoft.com/office/drawing/2014/main" id="{18312C77-8185-485E-8E2C-AD5B4848F4A8}"/>
              </a:ext>
            </a:extLst>
          </p:cNvPr>
          <p:cNvSpPr txBox="1"/>
          <p:nvPr/>
        </p:nvSpPr>
        <p:spPr>
          <a:xfrm>
            <a:off x="6691978" y="1299015"/>
            <a:ext cx="1545616" cy="400110"/>
          </a:xfrm>
          <a:prstGeom prst="rect">
            <a:avLst/>
          </a:prstGeom>
          <a:noFill/>
        </p:spPr>
        <p:txBody>
          <a:bodyPr wrap="none" rtlCol="0">
            <a:spAutoFit/>
          </a:bodyPr>
          <a:lstStyle/>
          <a:p>
            <a:r>
              <a:rPr lang="en-US" sz="2000" b="1" dirty="0" smtClean="0">
                <a:solidFill>
                  <a:srgbClr val="FF3B2B"/>
                </a:solidFill>
              </a:rPr>
              <a:t>202</a:t>
            </a:r>
            <a:r>
              <a:rPr lang="hu-HU" sz="2000" b="1" dirty="0" smtClean="0">
                <a:solidFill>
                  <a:srgbClr val="FF3B2B"/>
                </a:solidFill>
              </a:rPr>
              <a:t>3</a:t>
            </a:r>
            <a:r>
              <a:rPr lang="en-US" sz="2000" b="1" dirty="0" smtClean="0">
                <a:solidFill>
                  <a:srgbClr val="FF3B2B"/>
                </a:solidFill>
              </a:rPr>
              <a:t>. 0</a:t>
            </a:r>
            <a:r>
              <a:rPr lang="hu-HU" sz="2000" b="1" dirty="0" smtClean="0">
                <a:solidFill>
                  <a:srgbClr val="FF3B2B"/>
                </a:solidFill>
              </a:rPr>
              <a:t>1</a:t>
            </a:r>
            <a:r>
              <a:rPr lang="en-US" sz="2000" b="1" dirty="0" smtClean="0">
                <a:solidFill>
                  <a:srgbClr val="FF3B2B"/>
                </a:solidFill>
              </a:rPr>
              <a:t>. 1</a:t>
            </a:r>
            <a:r>
              <a:rPr lang="hu-HU" sz="2000" b="1" dirty="0" smtClean="0">
                <a:solidFill>
                  <a:srgbClr val="FF3B2B"/>
                </a:solidFill>
              </a:rPr>
              <a:t>7</a:t>
            </a:r>
            <a:r>
              <a:rPr lang="en-US" sz="2000" b="1" dirty="0" smtClean="0">
                <a:solidFill>
                  <a:srgbClr val="FF3B2B"/>
                </a:solidFill>
              </a:rPr>
              <a:t>.</a:t>
            </a:r>
            <a:endParaRPr lang="en-US" sz="2000" b="1" dirty="0">
              <a:solidFill>
                <a:srgbClr val="FF3B2B"/>
              </a:solidFill>
            </a:endParaRPr>
          </a:p>
        </p:txBody>
      </p:sp>
      <p:sp>
        <p:nvSpPr>
          <p:cNvPr id="92" name="TextBox 91">
            <a:extLst>
              <a:ext uri="{FF2B5EF4-FFF2-40B4-BE49-F238E27FC236}">
                <a16:creationId xmlns="" xmlns:a16="http://schemas.microsoft.com/office/drawing/2014/main" id="{32C30F73-499E-4A6B-9BF6-1A750C99F903}"/>
              </a:ext>
            </a:extLst>
          </p:cNvPr>
          <p:cNvSpPr txBox="1"/>
          <p:nvPr/>
        </p:nvSpPr>
        <p:spPr>
          <a:xfrm>
            <a:off x="9552473" y="2823089"/>
            <a:ext cx="1545616" cy="400110"/>
          </a:xfrm>
          <a:prstGeom prst="rect">
            <a:avLst/>
          </a:prstGeom>
          <a:noFill/>
        </p:spPr>
        <p:txBody>
          <a:bodyPr wrap="none" rtlCol="0">
            <a:spAutoFit/>
          </a:bodyPr>
          <a:lstStyle/>
          <a:p>
            <a:r>
              <a:rPr lang="en-US" sz="2000" b="1" dirty="0" smtClean="0">
                <a:solidFill>
                  <a:srgbClr val="69B9EE"/>
                </a:solidFill>
              </a:rPr>
              <a:t>2024. 10. 1</a:t>
            </a:r>
            <a:r>
              <a:rPr lang="hu-HU" sz="2000" b="1" dirty="0" smtClean="0">
                <a:solidFill>
                  <a:srgbClr val="69B9EE"/>
                </a:solidFill>
              </a:rPr>
              <a:t>7</a:t>
            </a:r>
            <a:r>
              <a:rPr lang="en-US" sz="2000" b="1" dirty="0" smtClean="0">
                <a:solidFill>
                  <a:srgbClr val="69B9EE"/>
                </a:solidFill>
              </a:rPr>
              <a:t>.</a:t>
            </a:r>
            <a:endParaRPr lang="en-US" sz="2000" b="1" dirty="0">
              <a:solidFill>
                <a:srgbClr val="69B9EE"/>
              </a:solidFill>
            </a:endParaRPr>
          </a:p>
        </p:txBody>
      </p:sp>
      <p:sp>
        <p:nvSpPr>
          <p:cNvPr id="94" name="TextBox 93">
            <a:extLst>
              <a:ext uri="{FF2B5EF4-FFF2-40B4-BE49-F238E27FC236}">
                <a16:creationId xmlns="" xmlns:a16="http://schemas.microsoft.com/office/drawing/2014/main" id="{5D5D01FB-109C-4DDC-9B9E-12DB47C6060F}"/>
              </a:ext>
            </a:extLst>
          </p:cNvPr>
          <p:cNvSpPr txBox="1"/>
          <p:nvPr/>
        </p:nvSpPr>
        <p:spPr>
          <a:xfrm>
            <a:off x="5888785" y="5531139"/>
            <a:ext cx="1545616" cy="400110"/>
          </a:xfrm>
          <a:prstGeom prst="rect">
            <a:avLst/>
          </a:prstGeom>
          <a:noFill/>
        </p:spPr>
        <p:txBody>
          <a:bodyPr wrap="none" rtlCol="0">
            <a:spAutoFit/>
          </a:bodyPr>
          <a:lstStyle/>
          <a:p>
            <a:r>
              <a:rPr lang="en-US" sz="2000" b="1" dirty="0" smtClean="0">
                <a:solidFill>
                  <a:srgbClr val="92D050"/>
                </a:solidFill>
              </a:rPr>
              <a:t>20</a:t>
            </a:r>
            <a:r>
              <a:rPr lang="hu-HU" sz="2000" b="1" dirty="0" smtClean="0">
                <a:solidFill>
                  <a:srgbClr val="92D050"/>
                </a:solidFill>
              </a:rPr>
              <a:t>24. 10. 18.</a:t>
            </a:r>
            <a:endParaRPr lang="en-US" sz="2000" b="1" dirty="0">
              <a:solidFill>
                <a:srgbClr val="92D050"/>
              </a:solidFill>
            </a:endParaRPr>
          </a:p>
        </p:txBody>
      </p:sp>
      <p:sp>
        <p:nvSpPr>
          <p:cNvPr id="64" name="TextBox 84">
            <a:extLst>
              <a:ext uri="{FF2B5EF4-FFF2-40B4-BE49-F238E27FC236}">
                <a16:creationId xmlns="" xmlns:a16="http://schemas.microsoft.com/office/drawing/2014/main" id="{131B17E2-9EF0-4AB3-92FB-1C0C7DC2BD87}"/>
              </a:ext>
            </a:extLst>
          </p:cNvPr>
          <p:cNvSpPr txBox="1"/>
          <p:nvPr/>
        </p:nvSpPr>
        <p:spPr>
          <a:xfrm>
            <a:off x="8341207" y="5244886"/>
            <a:ext cx="3968147" cy="1384995"/>
          </a:xfrm>
          <a:prstGeom prst="rect">
            <a:avLst/>
          </a:prstGeom>
          <a:noFill/>
        </p:spPr>
        <p:txBody>
          <a:bodyPr wrap="square">
            <a:spAutoFit/>
          </a:bodyPr>
          <a:lstStyle/>
          <a:p>
            <a:pPr algn="ctr"/>
            <a:r>
              <a:rPr lang="hu-HU" sz="2400" b="1" dirty="0" smtClean="0"/>
              <a:t>Angyal István tű. ezredes </a:t>
            </a:r>
          </a:p>
          <a:p>
            <a:pPr algn="ctr"/>
            <a:r>
              <a:rPr lang="hu-HU" sz="2000" b="1" dirty="0" smtClean="0"/>
              <a:t>főosztályvezető</a:t>
            </a:r>
          </a:p>
          <a:p>
            <a:pPr algn="ctr"/>
            <a:r>
              <a:rPr lang="hu-HU" sz="2000" b="1" dirty="0" smtClean="0"/>
              <a:t>BM OKF Kritikus Infrastruktúra Koordinációs Főosztály</a:t>
            </a:r>
            <a:endParaRPr lang="en-US" sz="2000" b="1" dirty="0"/>
          </a:p>
        </p:txBody>
      </p:sp>
    </p:spTree>
    <p:extLst>
      <p:ext uri="{BB962C8B-B14F-4D97-AF65-F5344CB8AC3E}">
        <p14:creationId xmlns:p14="http://schemas.microsoft.com/office/powerpoint/2010/main" val="628402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33669" y="152963"/>
            <a:ext cx="10320130" cy="1325563"/>
          </a:xfrm>
        </p:spPr>
        <p:txBody>
          <a:bodyPr>
            <a:normAutofit/>
          </a:bodyPr>
          <a:lstStyle/>
          <a:p>
            <a:r>
              <a:rPr lang="hu-HU" sz="4000" b="1" dirty="0" smtClean="0"/>
              <a:t>CER </a:t>
            </a:r>
            <a:r>
              <a:rPr lang="hu-HU" sz="4000" b="1" dirty="0"/>
              <a:t>és NIS2 </a:t>
            </a:r>
            <a:r>
              <a:rPr lang="hu-HU" sz="4000" b="1" dirty="0" smtClean="0"/>
              <a:t>alapján a </a:t>
            </a:r>
            <a:r>
              <a:rPr lang="hu-HU" sz="4000" b="1" dirty="0"/>
              <a:t>kritikus </a:t>
            </a:r>
            <a:r>
              <a:rPr lang="hu-HU" sz="4000" b="1" dirty="0" err="1"/>
              <a:t>infrák</a:t>
            </a:r>
            <a:r>
              <a:rPr lang="hu-HU" sz="4000" b="1" dirty="0"/>
              <a:t> védelme </a:t>
            </a:r>
          </a:p>
        </p:txBody>
      </p:sp>
      <p:sp>
        <p:nvSpPr>
          <p:cNvPr id="3" name="Tartalom helye 2"/>
          <p:cNvSpPr>
            <a:spLocks noGrp="1"/>
          </p:cNvSpPr>
          <p:nvPr>
            <p:ph idx="1"/>
          </p:nvPr>
        </p:nvSpPr>
        <p:spPr>
          <a:xfrm>
            <a:off x="1152937" y="1829066"/>
            <a:ext cx="10200861" cy="4351338"/>
          </a:xfrm>
        </p:spPr>
        <p:txBody>
          <a:bodyPr>
            <a:normAutofit/>
          </a:bodyPr>
          <a:lstStyle/>
          <a:p>
            <a:pPr marL="179388" indent="-179388" algn="just">
              <a:buFont typeface="Wingdings" panose="05000000000000000000" pitchFamily="2" charset="2"/>
              <a:buChar char="§"/>
            </a:pPr>
            <a:r>
              <a:rPr lang="hu-HU" dirty="0" smtClean="0"/>
              <a:t>A fenyegetettségek felfokozódtak, sérülékenyebbek vagyunk </a:t>
            </a:r>
            <a:r>
              <a:rPr lang="hu-HU" dirty="0" err="1" smtClean="0"/>
              <a:t>pl</a:t>
            </a:r>
            <a:r>
              <a:rPr lang="hu-HU" dirty="0" smtClean="0"/>
              <a:t>: klímaváltozás, terrorizmus, </a:t>
            </a:r>
            <a:r>
              <a:rPr lang="hu-HU" dirty="0" err="1" smtClean="0"/>
              <a:t>kibertámadások</a:t>
            </a:r>
            <a:r>
              <a:rPr lang="hu-HU" dirty="0" smtClean="0"/>
              <a:t>, természeti katasztrófák ellen. </a:t>
            </a:r>
          </a:p>
          <a:p>
            <a:pPr marL="179388" indent="-179388" algn="just">
              <a:buFont typeface="Wingdings" panose="05000000000000000000" pitchFamily="2" charset="2"/>
              <a:buChar char="§"/>
            </a:pPr>
            <a:r>
              <a:rPr lang="hu-HU" dirty="0"/>
              <a:t>Az ellenállóképességet </a:t>
            </a:r>
            <a:r>
              <a:rPr lang="hu-HU" dirty="0" smtClean="0"/>
              <a:t>nem </a:t>
            </a:r>
            <a:r>
              <a:rPr lang="hu-HU" dirty="0"/>
              <a:t>lehet </a:t>
            </a:r>
            <a:r>
              <a:rPr lang="hu-HU" dirty="0" smtClean="0"/>
              <a:t>megerősíteni / fejleszteni „csak </a:t>
            </a:r>
            <a:r>
              <a:rPr lang="hu-HU" dirty="0"/>
              <a:t>egy </a:t>
            </a:r>
            <a:r>
              <a:rPr lang="hu-HU" dirty="0" smtClean="0"/>
              <a:t>papír”</a:t>
            </a:r>
            <a:r>
              <a:rPr lang="hu-HU" dirty="0" err="1" smtClean="0"/>
              <a:t>-ral</a:t>
            </a:r>
            <a:r>
              <a:rPr lang="hu-HU" dirty="0" smtClean="0"/>
              <a:t>.</a:t>
            </a:r>
          </a:p>
          <a:p>
            <a:pPr marL="179388" indent="-179388" algn="just">
              <a:buFont typeface="Wingdings" panose="05000000000000000000" pitchFamily="2" charset="2"/>
              <a:buChar char="§"/>
            </a:pPr>
            <a:r>
              <a:rPr lang="hu-HU" dirty="0" smtClean="0"/>
              <a:t>Együttműködés, intézkedések összehangolása az ellenálló képességért felelős vezető és az információbiztonságért felelős személyek között.</a:t>
            </a:r>
          </a:p>
          <a:p>
            <a:pPr marL="179388" indent="-179388" algn="just">
              <a:buFont typeface="Wingdings" panose="05000000000000000000" pitchFamily="2" charset="2"/>
              <a:buChar char="§"/>
            </a:pPr>
            <a:r>
              <a:rPr lang="hu-HU" dirty="0" smtClean="0"/>
              <a:t>Sérülékenységek feltérképezése, kockázatcsökkentő intézkedések megvalósítása maximalizálhatja </a:t>
            </a:r>
            <a:r>
              <a:rPr lang="hu-HU" dirty="0"/>
              <a:t>az </a:t>
            </a:r>
            <a:r>
              <a:rPr lang="hu-HU" dirty="0" err="1" smtClean="0"/>
              <a:t>ellenállóképességet</a:t>
            </a:r>
            <a:r>
              <a:rPr lang="hu-HU" dirty="0" smtClean="0"/>
              <a:t> =&gt; nem csak szervezeti szinten nyújt biztonságot, hanem a nemzet biztonságának megerősítéséhez is hozzájárul.</a:t>
            </a:r>
          </a:p>
          <a:p>
            <a:pPr marL="0" indent="0" algn="ctr">
              <a:buNone/>
            </a:pPr>
            <a:r>
              <a:rPr lang="hu-HU" dirty="0" smtClean="0">
                <a:solidFill>
                  <a:srgbClr val="FF0000"/>
                </a:solidFill>
              </a:rPr>
              <a:t>A kritikus szervezetek üzemfolytonosságát biztosítani kell, ellenállóképességüket pedig lehetőségeikhez képest megerősíteni, amennyire csak lehet!</a:t>
            </a:r>
          </a:p>
          <a:p>
            <a:pPr marL="0" indent="0" algn="ctr">
              <a:buNone/>
            </a:pPr>
            <a:r>
              <a:rPr lang="hu-HU" b="1" dirty="0" smtClean="0">
                <a:solidFill>
                  <a:srgbClr val="FF0000"/>
                </a:solidFill>
              </a:rPr>
              <a:t>EGY BIZTONSÁGOSABB JÖVŐÉRT!</a:t>
            </a:r>
          </a:p>
        </p:txBody>
      </p:sp>
    </p:spTree>
    <p:extLst>
      <p:ext uri="{BB962C8B-B14F-4D97-AF65-F5344CB8AC3E}">
        <p14:creationId xmlns:p14="http://schemas.microsoft.com/office/powerpoint/2010/main" val="3931954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 xmlns:a16="http://schemas.microsoft.com/office/drawing/2014/main" id="{14E5FFAA-D208-4030-BDBA-B910EDF14F71}"/>
              </a:ext>
            </a:extLst>
          </p:cNvPr>
          <p:cNvSpPr txBox="1">
            <a:spLocks/>
          </p:cNvSpPr>
          <p:nvPr/>
        </p:nvSpPr>
        <p:spPr>
          <a:xfrm>
            <a:off x="544101" y="330592"/>
            <a:ext cx="11301268" cy="768096"/>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hu-HU" b="1" dirty="0" smtClean="0">
                <a:solidFill>
                  <a:schemeClr val="tx1"/>
                </a:solidFill>
              </a:rPr>
              <a:t>Köszönöm a megtisztelő figyelmet!</a:t>
            </a:r>
            <a:endParaRPr lang="hu-HU" b="1" dirty="0">
              <a:solidFill>
                <a:schemeClr val="tx1"/>
              </a:solidFill>
            </a:endParaRPr>
          </a:p>
        </p:txBody>
      </p:sp>
      <p:sp>
        <p:nvSpPr>
          <p:cNvPr id="25" name="Cím 1"/>
          <p:cNvSpPr txBox="1">
            <a:spLocks/>
          </p:cNvSpPr>
          <p:nvPr/>
        </p:nvSpPr>
        <p:spPr>
          <a:xfrm>
            <a:off x="4244671" y="5509043"/>
            <a:ext cx="3900130" cy="4666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000" dirty="0" err="1" smtClean="0">
                <a:latin typeface="+mn-lt"/>
              </a:rPr>
              <a:t>istvan.angyal</a:t>
            </a:r>
            <a:r>
              <a:rPr lang="hu-HU" sz="2000" dirty="0" smtClean="0">
                <a:latin typeface="+mn-lt"/>
              </a:rPr>
              <a:t>@</a:t>
            </a:r>
            <a:r>
              <a:rPr lang="hu-HU" sz="2000" dirty="0" err="1" smtClean="0">
                <a:latin typeface="+mn-lt"/>
              </a:rPr>
              <a:t>katved.gov.hu</a:t>
            </a:r>
            <a:endParaRPr lang="hu-HU" sz="2000" dirty="0">
              <a:latin typeface="+mn-lt"/>
            </a:endParaRPr>
          </a:p>
        </p:txBody>
      </p:sp>
      <p:pic>
        <p:nvPicPr>
          <p:cNvPr id="26" name="Picture 7" descr="katasztrofavedelem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9979" y="1822279"/>
            <a:ext cx="2449513"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591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idx="4294967295"/>
          </p:nvPr>
        </p:nvSpPr>
        <p:spPr>
          <a:xfrm>
            <a:off x="978106" y="678637"/>
            <a:ext cx="9404350" cy="466725"/>
          </a:xfrm>
        </p:spPr>
        <p:txBody>
          <a:bodyPr>
            <a:normAutofit/>
          </a:bodyPr>
          <a:lstStyle/>
          <a:p>
            <a:pPr algn="l"/>
            <a:r>
              <a:rPr lang="hu-HU" sz="2000" dirty="0">
                <a:latin typeface="+mn-lt"/>
              </a:rPr>
              <a:t>A CER irányelv </a:t>
            </a:r>
            <a:r>
              <a:rPr lang="hu-HU" sz="2000" dirty="0" smtClean="0">
                <a:latin typeface="+mn-lt"/>
              </a:rPr>
              <a:t>kihirdetése az </a:t>
            </a:r>
            <a:r>
              <a:rPr lang="hu-HU" sz="2000" dirty="0">
                <a:latin typeface="+mn-lt"/>
              </a:rPr>
              <a:t>Európai Unió Hivatalos </a:t>
            </a:r>
            <a:r>
              <a:rPr lang="hu-HU" sz="2000" dirty="0" smtClean="0">
                <a:latin typeface="+mn-lt"/>
              </a:rPr>
              <a:t>Lapjában</a:t>
            </a:r>
            <a:endParaRPr lang="hu-HU" sz="2000" dirty="0">
              <a:latin typeface="+mn-lt"/>
            </a:endParaRPr>
          </a:p>
        </p:txBody>
      </p:sp>
      <p:sp>
        <p:nvSpPr>
          <p:cNvPr id="4" name="Téglalap 3"/>
          <p:cNvSpPr/>
          <p:nvPr/>
        </p:nvSpPr>
        <p:spPr>
          <a:xfrm>
            <a:off x="114640" y="1512075"/>
            <a:ext cx="1409360" cy="369332"/>
          </a:xfrm>
          <a:prstGeom prst="rect">
            <a:avLst/>
          </a:prstGeom>
        </p:spPr>
        <p:txBody>
          <a:bodyPr wrap="none">
            <a:spAutoFit/>
          </a:bodyPr>
          <a:lstStyle/>
          <a:p>
            <a:pPr algn="r"/>
            <a:r>
              <a:rPr lang="en-US" b="1" dirty="0" smtClean="0">
                <a:solidFill>
                  <a:srgbClr val="FFAF22"/>
                </a:solidFill>
              </a:rPr>
              <a:t>202</a:t>
            </a:r>
            <a:r>
              <a:rPr lang="hu-HU" b="1" dirty="0" smtClean="0">
                <a:solidFill>
                  <a:srgbClr val="FFAF22"/>
                </a:solidFill>
              </a:rPr>
              <a:t>2</a:t>
            </a:r>
            <a:r>
              <a:rPr lang="en-US" b="1" dirty="0" smtClean="0">
                <a:solidFill>
                  <a:srgbClr val="FFAF22"/>
                </a:solidFill>
              </a:rPr>
              <a:t>. 1</a:t>
            </a:r>
            <a:r>
              <a:rPr lang="hu-HU" b="1" dirty="0" smtClean="0">
                <a:solidFill>
                  <a:srgbClr val="FFAF22"/>
                </a:solidFill>
              </a:rPr>
              <a:t>2</a:t>
            </a:r>
            <a:r>
              <a:rPr lang="en-US" b="1" dirty="0" smtClean="0">
                <a:solidFill>
                  <a:srgbClr val="FFAF22"/>
                </a:solidFill>
              </a:rPr>
              <a:t>. </a:t>
            </a:r>
            <a:r>
              <a:rPr lang="hu-HU" b="1" dirty="0" smtClean="0">
                <a:solidFill>
                  <a:srgbClr val="FFAF22"/>
                </a:solidFill>
              </a:rPr>
              <a:t>27</a:t>
            </a:r>
            <a:r>
              <a:rPr lang="en-US" b="1" dirty="0" smtClean="0">
                <a:solidFill>
                  <a:srgbClr val="FFAF22"/>
                </a:solidFill>
              </a:rPr>
              <a:t>.</a:t>
            </a:r>
            <a:endParaRPr lang="en-US" b="1" dirty="0">
              <a:solidFill>
                <a:srgbClr val="FFAF22"/>
              </a:solidFill>
            </a:endParaRPr>
          </a:p>
        </p:txBody>
      </p:sp>
      <p:sp>
        <p:nvSpPr>
          <p:cNvPr id="5" name="Isosceles Triangle 19">
            <a:extLst>
              <a:ext uri="{FF2B5EF4-FFF2-40B4-BE49-F238E27FC236}">
                <a16:creationId xmlns="" xmlns:a16="http://schemas.microsoft.com/office/drawing/2014/main" id="{0F8843C1-C94D-4D15-B450-090475F99D48}"/>
              </a:ext>
            </a:extLst>
          </p:cNvPr>
          <p:cNvSpPr/>
          <p:nvPr/>
        </p:nvSpPr>
        <p:spPr>
          <a:xfrm rot="5400000">
            <a:off x="866000" y="123829"/>
            <a:ext cx="267819" cy="454555"/>
          </a:xfrm>
          <a:prstGeom prst="triangle">
            <a:avLst/>
          </a:prstGeom>
          <a:solidFill>
            <a:srgbClr val="FFAF22"/>
          </a:solidFill>
          <a:ln w="9525" cap="flat">
            <a:noFill/>
            <a:prstDash val="solid"/>
            <a:miter/>
          </a:ln>
        </p:spPr>
        <p:txBody>
          <a:bodyPr rtlCol="0" anchor="ctr"/>
          <a:lstStyle/>
          <a:p>
            <a:endParaRPr lang="en-US">
              <a:solidFill>
                <a:prstClr val="black"/>
              </a:solidFill>
            </a:endParaRPr>
          </a:p>
        </p:txBody>
      </p:sp>
      <p:sp>
        <p:nvSpPr>
          <p:cNvPr id="8" name="Téglalap 7"/>
          <p:cNvSpPr/>
          <p:nvPr/>
        </p:nvSpPr>
        <p:spPr>
          <a:xfrm>
            <a:off x="715375" y="217197"/>
            <a:ext cx="57257" cy="11000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p:cNvSpPr/>
          <p:nvPr/>
        </p:nvSpPr>
        <p:spPr>
          <a:xfrm>
            <a:off x="1046598" y="2604797"/>
            <a:ext cx="1409360" cy="369332"/>
          </a:xfrm>
          <a:prstGeom prst="rect">
            <a:avLst/>
          </a:prstGeom>
        </p:spPr>
        <p:txBody>
          <a:bodyPr wrap="none">
            <a:spAutoFit/>
          </a:bodyPr>
          <a:lstStyle/>
          <a:p>
            <a:r>
              <a:rPr lang="en-US" b="1" dirty="0">
                <a:solidFill>
                  <a:srgbClr val="FF3B2B"/>
                </a:solidFill>
              </a:rPr>
              <a:t>202</a:t>
            </a:r>
            <a:r>
              <a:rPr lang="hu-HU" b="1" dirty="0">
                <a:solidFill>
                  <a:srgbClr val="FF3B2B"/>
                </a:solidFill>
              </a:rPr>
              <a:t>3</a:t>
            </a:r>
            <a:r>
              <a:rPr lang="en-US" b="1" dirty="0">
                <a:solidFill>
                  <a:srgbClr val="FF3B2B"/>
                </a:solidFill>
              </a:rPr>
              <a:t>. 0</a:t>
            </a:r>
            <a:r>
              <a:rPr lang="hu-HU" b="1" dirty="0">
                <a:solidFill>
                  <a:srgbClr val="FF3B2B"/>
                </a:solidFill>
              </a:rPr>
              <a:t>1</a:t>
            </a:r>
            <a:r>
              <a:rPr lang="en-US" b="1" dirty="0">
                <a:solidFill>
                  <a:srgbClr val="FF3B2B"/>
                </a:solidFill>
              </a:rPr>
              <a:t>. 1</a:t>
            </a:r>
            <a:r>
              <a:rPr lang="hu-HU" b="1" dirty="0">
                <a:solidFill>
                  <a:srgbClr val="FF3B2B"/>
                </a:solidFill>
              </a:rPr>
              <a:t>7</a:t>
            </a:r>
            <a:r>
              <a:rPr lang="en-US" b="1" dirty="0">
                <a:solidFill>
                  <a:srgbClr val="FF3B2B"/>
                </a:solidFill>
              </a:rPr>
              <a:t>.</a:t>
            </a:r>
          </a:p>
        </p:txBody>
      </p:sp>
      <p:sp>
        <p:nvSpPr>
          <p:cNvPr id="9" name="Isosceles Triangle 19">
            <a:extLst>
              <a:ext uri="{FF2B5EF4-FFF2-40B4-BE49-F238E27FC236}">
                <a16:creationId xmlns="" xmlns:a16="http://schemas.microsoft.com/office/drawing/2014/main" id="{0F8843C1-C94D-4D15-B450-090475F99D48}"/>
              </a:ext>
            </a:extLst>
          </p:cNvPr>
          <p:cNvSpPr/>
          <p:nvPr/>
        </p:nvSpPr>
        <p:spPr>
          <a:xfrm rot="5400000">
            <a:off x="1797958" y="1216551"/>
            <a:ext cx="267819" cy="454555"/>
          </a:xfrm>
          <a:prstGeom prst="triangle">
            <a:avLst/>
          </a:prstGeom>
          <a:solidFill>
            <a:srgbClr val="FF0000"/>
          </a:solidFill>
          <a:ln w="9525" cap="flat">
            <a:noFill/>
            <a:prstDash val="solid"/>
            <a:miter/>
          </a:ln>
        </p:spPr>
        <p:txBody>
          <a:bodyPr rtlCol="0" anchor="ctr"/>
          <a:lstStyle/>
          <a:p>
            <a:endParaRPr lang="en-US">
              <a:solidFill>
                <a:prstClr val="black"/>
              </a:solidFill>
            </a:endParaRPr>
          </a:p>
        </p:txBody>
      </p:sp>
      <p:sp>
        <p:nvSpPr>
          <p:cNvPr id="10" name="Téglalap 9"/>
          <p:cNvSpPr/>
          <p:nvPr/>
        </p:nvSpPr>
        <p:spPr>
          <a:xfrm>
            <a:off x="1647333" y="1309919"/>
            <a:ext cx="57257" cy="11000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2409270" y="3582620"/>
            <a:ext cx="1409360" cy="369332"/>
          </a:xfrm>
          <a:prstGeom prst="rect">
            <a:avLst/>
          </a:prstGeom>
        </p:spPr>
        <p:txBody>
          <a:bodyPr wrap="none">
            <a:spAutoFit/>
          </a:bodyPr>
          <a:lstStyle/>
          <a:p>
            <a:pPr algn="r"/>
            <a:r>
              <a:rPr lang="en-US" b="1" dirty="0">
                <a:solidFill>
                  <a:srgbClr val="3160AE"/>
                </a:solidFill>
              </a:rPr>
              <a:t>202</a:t>
            </a:r>
            <a:r>
              <a:rPr lang="hu-HU" b="1" dirty="0">
                <a:solidFill>
                  <a:srgbClr val="3160AE"/>
                </a:solidFill>
              </a:rPr>
              <a:t>3</a:t>
            </a:r>
            <a:r>
              <a:rPr lang="en-US" b="1" dirty="0">
                <a:solidFill>
                  <a:srgbClr val="3160AE"/>
                </a:solidFill>
              </a:rPr>
              <a:t>. 0</a:t>
            </a:r>
            <a:r>
              <a:rPr lang="hu-HU" b="1" dirty="0">
                <a:solidFill>
                  <a:srgbClr val="3160AE"/>
                </a:solidFill>
              </a:rPr>
              <a:t>2</a:t>
            </a:r>
            <a:r>
              <a:rPr lang="en-US" b="1" dirty="0">
                <a:solidFill>
                  <a:srgbClr val="3160AE"/>
                </a:solidFill>
              </a:rPr>
              <a:t>. </a:t>
            </a:r>
            <a:r>
              <a:rPr lang="hu-HU" b="1" dirty="0">
                <a:solidFill>
                  <a:srgbClr val="3160AE"/>
                </a:solidFill>
              </a:rPr>
              <a:t>0</a:t>
            </a:r>
            <a:r>
              <a:rPr lang="en-US" b="1" dirty="0">
                <a:solidFill>
                  <a:srgbClr val="3160AE"/>
                </a:solidFill>
              </a:rPr>
              <a:t>1.</a:t>
            </a:r>
          </a:p>
        </p:txBody>
      </p:sp>
      <p:sp>
        <p:nvSpPr>
          <p:cNvPr id="12" name="Isosceles Triangle 19">
            <a:extLst>
              <a:ext uri="{FF2B5EF4-FFF2-40B4-BE49-F238E27FC236}">
                <a16:creationId xmlns="" xmlns:a16="http://schemas.microsoft.com/office/drawing/2014/main" id="{0F8843C1-C94D-4D15-B450-090475F99D48}"/>
              </a:ext>
            </a:extLst>
          </p:cNvPr>
          <p:cNvSpPr/>
          <p:nvPr/>
        </p:nvSpPr>
        <p:spPr>
          <a:xfrm rot="5400000">
            <a:off x="3160630" y="2194374"/>
            <a:ext cx="267819" cy="454555"/>
          </a:xfrm>
          <a:prstGeom prst="triangle">
            <a:avLst/>
          </a:prstGeom>
          <a:solidFill>
            <a:srgbClr val="0070C0"/>
          </a:solidFill>
          <a:ln w="9525" cap="flat">
            <a:noFill/>
            <a:prstDash val="solid"/>
            <a:miter/>
          </a:ln>
        </p:spPr>
        <p:txBody>
          <a:bodyPr rtlCol="0" anchor="ctr"/>
          <a:lstStyle/>
          <a:p>
            <a:endParaRPr lang="en-US">
              <a:solidFill>
                <a:prstClr val="black"/>
              </a:solidFill>
            </a:endParaRPr>
          </a:p>
        </p:txBody>
      </p:sp>
      <p:sp>
        <p:nvSpPr>
          <p:cNvPr id="13" name="Téglalap 12"/>
          <p:cNvSpPr/>
          <p:nvPr/>
        </p:nvSpPr>
        <p:spPr>
          <a:xfrm>
            <a:off x="3010005" y="2287742"/>
            <a:ext cx="57257" cy="11000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p:cNvSpPr/>
          <p:nvPr/>
        </p:nvSpPr>
        <p:spPr>
          <a:xfrm>
            <a:off x="3818630" y="4505904"/>
            <a:ext cx="1409360" cy="369332"/>
          </a:xfrm>
          <a:prstGeom prst="rect">
            <a:avLst/>
          </a:prstGeom>
        </p:spPr>
        <p:txBody>
          <a:bodyPr wrap="none">
            <a:spAutoFit/>
          </a:bodyPr>
          <a:lstStyle/>
          <a:p>
            <a:r>
              <a:rPr lang="en-US" b="1" dirty="0">
                <a:solidFill>
                  <a:srgbClr val="69B9EE"/>
                </a:solidFill>
              </a:rPr>
              <a:t>2024. 10. 1</a:t>
            </a:r>
            <a:r>
              <a:rPr lang="hu-HU" b="1" dirty="0">
                <a:solidFill>
                  <a:srgbClr val="69B9EE"/>
                </a:solidFill>
              </a:rPr>
              <a:t>7</a:t>
            </a:r>
            <a:r>
              <a:rPr lang="en-US" b="1" dirty="0">
                <a:solidFill>
                  <a:srgbClr val="69B9EE"/>
                </a:solidFill>
              </a:rPr>
              <a:t>.</a:t>
            </a:r>
          </a:p>
        </p:txBody>
      </p:sp>
      <p:sp>
        <p:nvSpPr>
          <p:cNvPr id="15" name="Isosceles Triangle 19">
            <a:extLst>
              <a:ext uri="{FF2B5EF4-FFF2-40B4-BE49-F238E27FC236}">
                <a16:creationId xmlns="" xmlns:a16="http://schemas.microsoft.com/office/drawing/2014/main" id="{0F8843C1-C94D-4D15-B450-090475F99D48}"/>
              </a:ext>
            </a:extLst>
          </p:cNvPr>
          <p:cNvSpPr/>
          <p:nvPr/>
        </p:nvSpPr>
        <p:spPr>
          <a:xfrm rot="5400000">
            <a:off x="4569990" y="3117658"/>
            <a:ext cx="267819" cy="454555"/>
          </a:xfrm>
          <a:prstGeom prst="triangle">
            <a:avLst/>
          </a:prstGeom>
          <a:solidFill>
            <a:srgbClr val="00B0F0"/>
          </a:solidFill>
          <a:ln w="9525" cap="flat">
            <a:noFill/>
            <a:prstDash val="solid"/>
            <a:miter/>
          </a:ln>
        </p:spPr>
        <p:txBody>
          <a:bodyPr rtlCol="0" anchor="ctr"/>
          <a:lstStyle/>
          <a:p>
            <a:endParaRPr lang="en-US">
              <a:solidFill>
                <a:prstClr val="black"/>
              </a:solidFill>
            </a:endParaRPr>
          </a:p>
        </p:txBody>
      </p:sp>
      <p:sp>
        <p:nvSpPr>
          <p:cNvPr id="16" name="Téglalap 15"/>
          <p:cNvSpPr/>
          <p:nvPr/>
        </p:nvSpPr>
        <p:spPr>
          <a:xfrm>
            <a:off x="4419365" y="3211026"/>
            <a:ext cx="57257" cy="11000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églalap 16"/>
          <p:cNvSpPr/>
          <p:nvPr/>
        </p:nvSpPr>
        <p:spPr>
          <a:xfrm>
            <a:off x="4931177" y="5584246"/>
            <a:ext cx="1409360" cy="369332"/>
          </a:xfrm>
          <a:prstGeom prst="rect">
            <a:avLst/>
          </a:prstGeom>
        </p:spPr>
        <p:txBody>
          <a:bodyPr wrap="none">
            <a:spAutoFit/>
          </a:bodyPr>
          <a:lstStyle/>
          <a:p>
            <a:r>
              <a:rPr lang="en-US" b="1" dirty="0">
                <a:solidFill>
                  <a:srgbClr val="92D050"/>
                </a:solidFill>
              </a:rPr>
              <a:t>20</a:t>
            </a:r>
            <a:r>
              <a:rPr lang="hu-HU" b="1" dirty="0">
                <a:solidFill>
                  <a:srgbClr val="92D050"/>
                </a:solidFill>
              </a:rPr>
              <a:t>24. 10. 18.</a:t>
            </a:r>
            <a:endParaRPr lang="en-US" b="1" dirty="0">
              <a:solidFill>
                <a:srgbClr val="92D050"/>
              </a:solidFill>
            </a:endParaRPr>
          </a:p>
        </p:txBody>
      </p:sp>
      <p:sp>
        <p:nvSpPr>
          <p:cNvPr id="18" name="Isosceles Triangle 19">
            <a:extLst>
              <a:ext uri="{FF2B5EF4-FFF2-40B4-BE49-F238E27FC236}">
                <a16:creationId xmlns="" xmlns:a16="http://schemas.microsoft.com/office/drawing/2014/main" id="{0F8843C1-C94D-4D15-B450-090475F99D48}"/>
              </a:ext>
            </a:extLst>
          </p:cNvPr>
          <p:cNvSpPr/>
          <p:nvPr/>
        </p:nvSpPr>
        <p:spPr>
          <a:xfrm rot="5400000">
            <a:off x="5682537" y="4196000"/>
            <a:ext cx="267819" cy="454555"/>
          </a:xfrm>
          <a:prstGeom prst="triangle">
            <a:avLst/>
          </a:prstGeom>
          <a:solidFill>
            <a:srgbClr val="92D050"/>
          </a:solidFill>
          <a:ln w="9525" cap="flat">
            <a:noFill/>
            <a:prstDash val="solid"/>
            <a:miter/>
          </a:ln>
        </p:spPr>
        <p:txBody>
          <a:bodyPr rtlCol="0" anchor="ctr"/>
          <a:lstStyle/>
          <a:p>
            <a:endParaRPr lang="en-US">
              <a:solidFill>
                <a:prstClr val="black"/>
              </a:solidFill>
            </a:endParaRPr>
          </a:p>
        </p:txBody>
      </p:sp>
      <p:sp>
        <p:nvSpPr>
          <p:cNvPr id="19" name="Téglalap 18"/>
          <p:cNvSpPr/>
          <p:nvPr/>
        </p:nvSpPr>
        <p:spPr>
          <a:xfrm>
            <a:off x="5531912" y="4289368"/>
            <a:ext cx="57257" cy="11000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Cím 1"/>
          <p:cNvSpPr txBox="1">
            <a:spLocks/>
          </p:cNvSpPr>
          <p:nvPr/>
        </p:nvSpPr>
        <p:spPr>
          <a:xfrm>
            <a:off x="1927132" y="1772594"/>
            <a:ext cx="9403288" cy="4666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000" dirty="0" smtClean="0">
                <a:latin typeface="+mn-lt"/>
              </a:rPr>
              <a:t>A CER </a:t>
            </a:r>
            <a:r>
              <a:rPr lang="hu-HU" sz="2000" dirty="0">
                <a:latin typeface="+mn-lt"/>
              </a:rPr>
              <a:t>irányelv hatálybalépése</a:t>
            </a:r>
          </a:p>
        </p:txBody>
      </p:sp>
      <p:sp>
        <p:nvSpPr>
          <p:cNvPr id="21" name="Cím 1"/>
          <p:cNvSpPr txBox="1">
            <a:spLocks/>
          </p:cNvSpPr>
          <p:nvPr/>
        </p:nvSpPr>
        <p:spPr>
          <a:xfrm>
            <a:off x="3161012" y="2640264"/>
            <a:ext cx="9403288" cy="4666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000" dirty="0" smtClean="0">
                <a:latin typeface="+mn-lt"/>
              </a:rPr>
              <a:t>A CER </a:t>
            </a:r>
            <a:r>
              <a:rPr lang="hu-HU" sz="2000" dirty="0">
                <a:latin typeface="+mn-lt"/>
              </a:rPr>
              <a:t>irányelv </a:t>
            </a:r>
            <a:r>
              <a:rPr lang="hu-HU" sz="2000" dirty="0" smtClean="0">
                <a:latin typeface="+mn-lt"/>
              </a:rPr>
              <a:t>implementációját kidolgozó munkacsoportok</a:t>
            </a:r>
            <a:endParaRPr lang="hu-HU" sz="2000" dirty="0">
              <a:latin typeface="+mn-lt"/>
            </a:endParaRPr>
          </a:p>
        </p:txBody>
      </p:sp>
      <p:sp>
        <p:nvSpPr>
          <p:cNvPr id="22" name="Cím 1"/>
          <p:cNvSpPr txBox="1">
            <a:spLocks/>
          </p:cNvSpPr>
          <p:nvPr/>
        </p:nvSpPr>
        <p:spPr>
          <a:xfrm>
            <a:off x="4703899" y="3533940"/>
            <a:ext cx="9403288" cy="4666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000" dirty="0" smtClean="0">
                <a:latin typeface="+mn-lt"/>
              </a:rPr>
              <a:t>A CER </a:t>
            </a:r>
            <a:r>
              <a:rPr lang="hu-HU" sz="2000" dirty="0">
                <a:latin typeface="+mn-lt"/>
              </a:rPr>
              <a:t>irányelv </a:t>
            </a:r>
            <a:r>
              <a:rPr lang="hu-HU" sz="2000" dirty="0" smtClean="0">
                <a:latin typeface="+mn-lt"/>
              </a:rPr>
              <a:t>implementációjának határideje</a:t>
            </a:r>
            <a:endParaRPr lang="hu-HU" sz="2000" dirty="0">
              <a:latin typeface="+mn-lt"/>
            </a:endParaRPr>
          </a:p>
        </p:txBody>
      </p:sp>
      <p:sp>
        <p:nvSpPr>
          <p:cNvPr id="23" name="Cím 1"/>
          <p:cNvSpPr txBox="1">
            <a:spLocks/>
          </p:cNvSpPr>
          <p:nvPr/>
        </p:nvSpPr>
        <p:spPr>
          <a:xfrm>
            <a:off x="5893091" y="4731083"/>
            <a:ext cx="9403288" cy="4666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000" dirty="0" smtClean="0">
                <a:latin typeface="+mn-lt"/>
              </a:rPr>
              <a:t>A CER irányelv szerinti szabályok alkalmazásának kezdete</a:t>
            </a:r>
            <a:endParaRPr lang="hu-HU" sz="2000" dirty="0">
              <a:latin typeface="+mn-lt"/>
            </a:endParaRPr>
          </a:p>
        </p:txBody>
      </p:sp>
    </p:spTree>
    <p:extLst>
      <p:ext uri="{BB962C8B-B14F-4D97-AF65-F5344CB8AC3E}">
        <p14:creationId xmlns:p14="http://schemas.microsoft.com/office/powerpoint/2010/main" val="3476219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CER + NIS2 + AI + …</a:t>
            </a:r>
            <a:endParaRPr lang="hu-HU" sz="4000" b="1" dirty="0"/>
          </a:p>
        </p:txBody>
      </p:sp>
      <p:sp>
        <p:nvSpPr>
          <p:cNvPr id="3" name="Tartalom helye 2"/>
          <p:cNvSpPr>
            <a:spLocks noGrp="1"/>
          </p:cNvSpPr>
          <p:nvPr>
            <p:ph idx="1"/>
          </p:nvPr>
        </p:nvSpPr>
        <p:spPr>
          <a:xfrm>
            <a:off x="616501" y="1828481"/>
            <a:ext cx="11019958" cy="4023360"/>
          </a:xfrm>
        </p:spPr>
        <p:txBody>
          <a:bodyPr>
            <a:noAutofit/>
          </a:bodyPr>
          <a:lstStyle/>
          <a:p>
            <a:r>
              <a:rPr lang="hu-HU" dirty="0" smtClean="0"/>
              <a:t>EU normák </a:t>
            </a:r>
            <a:r>
              <a:rPr lang="hu-HU" dirty="0"/>
              <a:t>eltérő </a:t>
            </a:r>
            <a:r>
              <a:rPr lang="hu-HU" dirty="0" smtClean="0"/>
              <a:t>kompetenciaszintje: CER a szervezetet átfogó kockázatokra vonatkozik, NIS2 a szűkebb halmaz, fókuszban az információbiztonság</a:t>
            </a:r>
          </a:p>
          <a:p>
            <a:r>
              <a:rPr lang="hu-HU" dirty="0" smtClean="0"/>
              <a:t>- kritikus szervezet: CER (NIS2?; nemzeti szempontok?)</a:t>
            </a:r>
          </a:p>
          <a:p>
            <a:r>
              <a:rPr lang="hu-HU" dirty="0" smtClean="0"/>
              <a:t>- kritikus szervezet kritikus infrastruktúrája: CER + NIS2 + AI </a:t>
            </a:r>
            <a:r>
              <a:rPr lang="hu-HU" dirty="0" err="1" smtClean="0"/>
              <a:t>Act</a:t>
            </a:r>
            <a:endParaRPr lang="hu-HU" dirty="0" smtClean="0"/>
          </a:p>
          <a:p>
            <a:r>
              <a:rPr lang="hu-HU" dirty="0"/>
              <a:t>- kritikus szervezet </a:t>
            </a:r>
            <a:r>
              <a:rPr lang="hu-HU" dirty="0" smtClean="0"/>
              <a:t>nem kritikus </a:t>
            </a:r>
            <a:r>
              <a:rPr lang="hu-HU" dirty="0"/>
              <a:t>infrastruktúrája: CER + NIS2 + AI </a:t>
            </a:r>
            <a:r>
              <a:rPr lang="hu-HU" dirty="0" err="1"/>
              <a:t>Act</a:t>
            </a:r>
            <a:endParaRPr lang="hu-HU" dirty="0"/>
          </a:p>
          <a:p>
            <a:r>
              <a:rPr lang="hu-HU" dirty="0"/>
              <a:t>- pénzügy ágazatban </a:t>
            </a:r>
            <a:r>
              <a:rPr lang="hu-HU" dirty="0" smtClean="0"/>
              <a:t>kijelölt kritikus </a:t>
            </a:r>
            <a:r>
              <a:rPr lang="hu-HU" dirty="0"/>
              <a:t>szervezet </a:t>
            </a:r>
            <a:r>
              <a:rPr lang="hu-HU" dirty="0" smtClean="0"/>
              <a:t>kritikus </a:t>
            </a:r>
            <a:r>
              <a:rPr lang="hu-HU" dirty="0"/>
              <a:t>infrastruktúrája: CER + NIS2 </a:t>
            </a:r>
            <a:r>
              <a:rPr lang="hu-HU" dirty="0" smtClean="0"/>
              <a:t>+ </a:t>
            </a:r>
            <a:r>
              <a:rPr lang="hu-HU" dirty="0"/>
              <a:t>DORA + AI </a:t>
            </a:r>
            <a:r>
              <a:rPr lang="hu-HU" dirty="0" err="1"/>
              <a:t>Act</a:t>
            </a:r>
            <a:endParaRPr lang="hu-HU" dirty="0" smtClean="0"/>
          </a:p>
          <a:p>
            <a:r>
              <a:rPr lang="hu-HU" dirty="0"/>
              <a:t>- </a:t>
            </a:r>
            <a:r>
              <a:rPr lang="hu-HU" dirty="0" smtClean="0"/>
              <a:t>határokon </a:t>
            </a:r>
            <a:r>
              <a:rPr lang="hu-HU" dirty="0"/>
              <a:t>átnyúló </a:t>
            </a:r>
            <a:r>
              <a:rPr lang="hu-HU" dirty="0" err="1" smtClean="0"/>
              <a:t>villamosenergia</a:t>
            </a:r>
            <a:r>
              <a:rPr lang="hu-HU" dirty="0" smtClean="0"/>
              <a:t> rendszerek: CER </a:t>
            </a:r>
            <a:r>
              <a:rPr lang="hu-HU" dirty="0"/>
              <a:t>+ NIS2 + </a:t>
            </a:r>
            <a:r>
              <a:rPr lang="hu-HU" dirty="0" smtClean="0"/>
              <a:t>NCCS </a:t>
            </a:r>
            <a:r>
              <a:rPr lang="hu-HU" dirty="0"/>
              <a:t>+ AI </a:t>
            </a:r>
            <a:r>
              <a:rPr lang="hu-HU" dirty="0" err="1" smtClean="0"/>
              <a:t>Act</a:t>
            </a:r>
            <a:endParaRPr lang="hu-HU" dirty="0" smtClean="0"/>
          </a:p>
          <a:p>
            <a:r>
              <a:rPr lang="hu-HU" dirty="0"/>
              <a:t>Feladatrendszer, hatóság, felelősségi kör esetén átfedések, erős elhatárolás, összhang:</a:t>
            </a:r>
          </a:p>
          <a:p>
            <a:r>
              <a:rPr lang="hu-HU" dirty="0"/>
              <a:t>- eltérő szakma, eltérő alapok, különböző képesítései követelmény és képzési </a:t>
            </a:r>
            <a:r>
              <a:rPr lang="hu-HU" dirty="0" smtClean="0"/>
              <a:t>rendszer</a:t>
            </a:r>
            <a:endParaRPr lang="hu-HU" dirty="0"/>
          </a:p>
          <a:p>
            <a:r>
              <a:rPr lang="hu-HU" dirty="0"/>
              <a:t>- szervezeten belüli együttműködés, felelősök </a:t>
            </a:r>
            <a:r>
              <a:rPr lang="hu-HU" dirty="0" smtClean="0"/>
              <a:t>együttműködése</a:t>
            </a:r>
            <a:endParaRPr lang="hu-HU" dirty="0"/>
          </a:p>
          <a:p>
            <a:endParaRPr lang="hu-HU" dirty="0"/>
          </a:p>
          <a:p>
            <a:endParaRPr lang="hu-HU" dirty="0" smtClean="0"/>
          </a:p>
        </p:txBody>
      </p:sp>
      <p:pic>
        <p:nvPicPr>
          <p:cNvPr id="6" name="Kép 5"/>
          <p:cNvPicPr>
            <a:picLocks noChangeAspect="1"/>
          </p:cNvPicPr>
          <p:nvPr/>
        </p:nvPicPr>
        <p:blipFill>
          <a:blip r:embed="rId2"/>
          <a:stretch>
            <a:fillRect/>
          </a:stretch>
        </p:blipFill>
        <p:spPr>
          <a:xfrm>
            <a:off x="8795493" y="112910"/>
            <a:ext cx="2840966" cy="1624450"/>
          </a:xfrm>
          <a:prstGeom prst="rect">
            <a:avLst/>
          </a:prstGeom>
        </p:spPr>
      </p:pic>
    </p:spTree>
    <p:extLst>
      <p:ext uri="{BB962C8B-B14F-4D97-AF65-F5344CB8AC3E}">
        <p14:creationId xmlns:p14="http://schemas.microsoft.com/office/powerpoint/2010/main" val="1724860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a:t>Jelen kor szempontjai</a:t>
            </a:r>
          </a:p>
        </p:txBody>
      </p:sp>
      <p:sp>
        <p:nvSpPr>
          <p:cNvPr id="3" name="Tartalom helye 2"/>
          <p:cNvSpPr>
            <a:spLocks noGrp="1"/>
          </p:cNvSpPr>
          <p:nvPr>
            <p:ph idx="1"/>
          </p:nvPr>
        </p:nvSpPr>
        <p:spPr>
          <a:xfrm>
            <a:off x="1097280" y="1845734"/>
            <a:ext cx="10485120" cy="4023360"/>
          </a:xfrm>
        </p:spPr>
        <p:txBody>
          <a:bodyPr>
            <a:noAutofit/>
          </a:bodyPr>
          <a:lstStyle/>
          <a:p>
            <a:pPr marL="0" indent="0" algn="just">
              <a:buNone/>
            </a:pPr>
            <a:r>
              <a:rPr lang="hu-HU" dirty="0" smtClean="0"/>
              <a:t>Kihívások:</a:t>
            </a:r>
          </a:p>
          <a:p>
            <a:pPr algn="just">
              <a:buFont typeface="Wingdings" panose="05000000000000000000" pitchFamily="2" charset="2"/>
              <a:buChar char="§"/>
            </a:pPr>
            <a:r>
              <a:rPr lang="hu-HU" dirty="0"/>
              <a:t> </a:t>
            </a:r>
            <a:r>
              <a:rPr lang="hu-HU" dirty="0" err="1" smtClean="0"/>
              <a:t>covid</a:t>
            </a:r>
            <a:r>
              <a:rPr lang="hu-HU" dirty="0" smtClean="0"/>
              <a:t>,</a:t>
            </a:r>
          </a:p>
          <a:p>
            <a:pPr algn="just">
              <a:buFont typeface="Wingdings" panose="05000000000000000000" pitchFamily="2" charset="2"/>
              <a:buChar char="§"/>
            </a:pPr>
            <a:r>
              <a:rPr lang="hu-HU" dirty="0"/>
              <a:t> </a:t>
            </a:r>
            <a:r>
              <a:rPr lang="hu-HU" dirty="0" smtClean="0"/>
              <a:t>háború,</a:t>
            </a:r>
          </a:p>
          <a:p>
            <a:pPr algn="just">
              <a:buFont typeface="Wingdings" panose="05000000000000000000" pitchFamily="2" charset="2"/>
              <a:buChar char="§"/>
            </a:pPr>
            <a:r>
              <a:rPr lang="hu-HU" dirty="0"/>
              <a:t> </a:t>
            </a:r>
            <a:r>
              <a:rPr lang="hu-HU" dirty="0" smtClean="0"/>
              <a:t>terrorizmus,</a:t>
            </a:r>
          </a:p>
          <a:p>
            <a:pPr algn="just">
              <a:buFont typeface="Wingdings" panose="05000000000000000000" pitchFamily="2" charset="2"/>
              <a:buChar char="§"/>
            </a:pPr>
            <a:r>
              <a:rPr lang="hu-HU" dirty="0"/>
              <a:t> </a:t>
            </a:r>
            <a:r>
              <a:rPr lang="hu-HU" dirty="0" smtClean="0"/>
              <a:t>hibrid fenyegetések,</a:t>
            </a:r>
          </a:p>
          <a:p>
            <a:pPr algn="just">
              <a:buFont typeface="Wingdings" panose="05000000000000000000" pitchFamily="2" charset="2"/>
              <a:buChar char="§"/>
            </a:pPr>
            <a:r>
              <a:rPr lang="hu-HU" dirty="0"/>
              <a:t> </a:t>
            </a:r>
            <a:r>
              <a:rPr lang="hu-HU" dirty="0" smtClean="0"/>
              <a:t>klímaváltozás,</a:t>
            </a:r>
          </a:p>
          <a:p>
            <a:pPr algn="just">
              <a:buFont typeface="Wingdings" panose="05000000000000000000" pitchFamily="2" charset="2"/>
              <a:buChar char="§"/>
            </a:pPr>
            <a:r>
              <a:rPr lang="hu-HU" dirty="0"/>
              <a:t> </a:t>
            </a:r>
            <a:r>
              <a:rPr lang="hu-HU" dirty="0" err="1" smtClean="0"/>
              <a:t>AI-technológiák</a:t>
            </a:r>
            <a:r>
              <a:rPr lang="hu-HU" dirty="0" smtClean="0"/>
              <a:t>,</a:t>
            </a:r>
          </a:p>
          <a:p>
            <a:pPr algn="just">
              <a:buFont typeface="Wingdings" panose="05000000000000000000" pitchFamily="2" charset="2"/>
              <a:buChar char="§"/>
            </a:pPr>
            <a:r>
              <a:rPr lang="hu-HU" dirty="0"/>
              <a:t> </a:t>
            </a:r>
            <a:r>
              <a:rPr lang="hu-HU" dirty="0" smtClean="0"/>
              <a:t>kölcsönös függőségek,</a:t>
            </a:r>
            <a:endParaRPr lang="hu-HU" dirty="0"/>
          </a:p>
          <a:p>
            <a:pPr marL="0" indent="0" algn="just">
              <a:buNone/>
            </a:pPr>
            <a:r>
              <a:rPr lang="hu-HU" dirty="0" smtClean="0"/>
              <a:t>Következmények: országok biztonságának maximalizálása, ellenálló képesség fejlesztése, eddigi  gyakorlatok, szabályozások helyett rendszerezettebb, strukturáltabb összehangolt szabályozás igénye.</a:t>
            </a:r>
            <a:endParaRPr lang="hu-HU" dirty="0"/>
          </a:p>
        </p:txBody>
      </p:sp>
      <p:pic>
        <p:nvPicPr>
          <p:cNvPr id="1026" name="Picture 2" descr="The Center - Stop Risk Before Risk Stops You: 5 Steps to Effective Risk  Manage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5763" y="1737360"/>
            <a:ext cx="3556637" cy="284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831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b="1" dirty="0" smtClean="0"/>
              <a:t>CER irányelv szerinti követelmények </a:t>
            </a:r>
            <a:endParaRPr lang="hu-HU" sz="4000" b="1" dirty="0"/>
          </a:p>
        </p:txBody>
      </p:sp>
      <p:sp>
        <p:nvSpPr>
          <p:cNvPr id="3" name="Tartalom helye 2"/>
          <p:cNvSpPr>
            <a:spLocks noGrp="1"/>
          </p:cNvSpPr>
          <p:nvPr>
            <p:ph idx="1"/>
          </p:nvPr>
        </p:nvSpPr>
        <p:spPr>
          <a:xfrm>
            <a:off x="1241946" y="1845734"/>
            <a:ext cx="9913734" cy="4023360"/>
          </a:xfrm>
        </p:spPr>
        <p:txBody>
          <a:bodyPr/>
          <a:lstStyle/>
          <a:p>
            <a:pPr marL="0" indent="0">
              <a:buNone/>
            </a:pPr>
            <a:r>
              <a:rPr lang="hu-HU" dirty="0" smtClean="0"/>
              <a:t>Szabályok megállapítása:</a:t>
            </a:r>
            <a:endParaRPr lang="hu-HU" dirty="0"/>
          </a:p>
          <a:p>
            <a:pPr marL="265113" indent="-265113">
              <a:buFont typeface="Wingdings" panose="05000000000000000000" pitchFamily="2" charset="2"/>
              <a:buChar char="§"/>
            </a:pPr>
            <a:r>
              <a:rPr lang="hu-HU" dirty="0" smtClean="0"/>
              <a:t>kritikus </a:t>
            </a:r>
            <a:r>
              <a:rPr lang="hu-HU" dirty="0"/>
              <a:t>szervezetek azonosítására és </a:t>
            </a:r>
            <a:r>
              <a:rPr lang="hu-HU" dirty="0" smtClean="0"/>
              <a:t>kötelezettségeire;</a:t>
            </a:r>
            <a:endParaRPr lang="hu-HU" dirty="0"/>
          </a:p>
          <a:p>
            <a:pPr marL="265113" indent="-265113">
              <a:buFont typeface="Wingdings" panose="05000000000000000000" pitchFamily="2" charset="2"/>
              <a:buChar char="§"/>
            </a:pPr>
            <a:r>
              <a:rPr lang="hu-HU" dirty="0"/>
              <a:t>kritikus szervezetek </a:t>
            </a:r>
            <a:r>
              <a:rPr lang="hu-HU" dirty="0" smtClean="0"/>
              <a:t>támogatására;</a:t>
            </a:r>
            <a:endParaRPr lang="hu-HU" dirty="0"/>
          </a:p>
          <a:p>
            <a:pPr marL="265113" indent="-265113">
              <a:buFont typeface="Wingdings" panose="05000000000000000000" pitchFamily="2" charset="2"/>
              <a:buChar char="§"/>
            </a:pPr>
            <a:r>
              <a:rPr lang="hu-HU" dirty="0"/>
              <a:t>a kritikus szervezetek </a:t>
            </a:r>
            <a:r>
              <a:rPr lang="hu-HU" dirty="0" smtClean="0"/>
              <a:t>hatósági felügyeletére;</a:t>
            </a:r>
            <a:endParaRPr lang="hu-HU" dirty="0"/>
          </a:p>
          <a:p>
            <a:pPr marL="265113" indent="-265113">
              <a:buFont typeface="Wingdings" panose="05000000000000000000" pitchFamily="2" charset="2"/>
              <a:buChar char="§"/>
            </a:pPr>
            <a:r>
              <a:rPr lang="hu-HU" dirty="0"/>
              <a:t>jogérvényesítésre</a:t>
            </a:r>
            <a:r>
              <a:rPr lang="hu-HU" dirty="0" smtClean="0"/>
              <a:t>;</a:t>
            </a:r>
            <a:endParaRPr lang="hu-HU" dirty="0"/>
          </a:p>
          <a:p>
            <a:pPr marL="265113" indent="-265113">
              <a:buFont typeface="Wingdings" panose="05000000000000000000" pitchFamily="2" charset="2"/>
              <a:buChar char="§"/>
            </a:pPr>
            <a:r>
              <a:rPr lang="hu-HU" dirty="0" smtClean="0"/>
              <a:t>szervezetek és hatóságok együttműködésére.</a:t>
            </a: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1469" y="2346912"/>
            <a:ext cx="3404211" cy="2643270"/>
          </a:xfrm>
          <a:prstGeom prst="rect">
            <a:avLst/>
          </a:prstGeom>
        </p:spPr>
      </p:pic>
    </p:spTree>
    <p:extLst>
      <p:ext uri="{BB962C8B-B14F-4D97-AF65-F5344CB8AC3E}">
        <p14:creationId xmlns:p14="http://schemas.microsoft.com/office/powerpoint/2010/main" val="1609591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4000" b="1" dirty="0" smtClean="0"/>
              <a:t>CER – új fogalmak</a:t>
            </a:r>
            <a:endParaRPr lang="hu-HU" sz="4000" b="1" dirty="0"/>
          </a:p>
        </p:txBody>
      </p:sp>
      <p:sp>
        <p:nvSpPr>
          <p:cNvPr id="3" name="Tartalom helye 2"/>
          <p:cNvSpPr>
            <a:spLocks noGrp="1"/>
          </p:cNvSpPr>
          <p:nvPr>
            <p:ph idx="1"/>
          </p:nvPr>
        </p:nvSpPr>
        <p:spPr/>
        <p:txBody>
          <a:bodyPr>
            <a:noAutofit/>
          </a:bodyPr>
          <a:lstStyle/>
          <a:p>
            <a:r>
              <a:rPr lang="hu-HU" dirty="0"/>
              <a:t>Létfontosságú rendszerelemek =&gt; kritikus szervezetek és kritikus infrastruktúrák</a:t>
            </a:r>
          </a:p>
          <a:p>
            <a:r>
              <a:rPr lang="hu-HU" dirty="0" smtClean="0"/>
              <a:t>Biztonsági összekötő személy =&gt; ellenálló képességért felelős vezető</a:t>
            </a:r>
          </a:p>
          <a:p>
            <a:r>
              <a:rPr lang="hu-HU" dirty="0" smtClean="0"/>
              <a:t>ÜBT =&gt; EKT</a:t>
            </a:r>
          </a:p>
          <a:p>
            <a:r>
              <a:rPr lang="hu-HU" dirty="0" smtClean="0"/>
              <a:t>-&gt; Kockázatalapú gondolkodás / Team munka</a:t>
            </a:r>
          </a:p>
          <a:p>
            <a:r>
              <a:rPr lang="hu-HU" dirty="0"/>
              <a:t>-&gt; </a:t>
            </a:r>
            <a:r>
              <a:rPr lang="hu-HU" dirty="0" smtClean="0"/>
              <a:t>Auditok / MIR (PDCA / PDSA)</a:t>
            </a:r>
          </a:p>
          <a:p>
            <a:r>
              <a:rPr lang="hu-HU" dirty="0" smtClean="0"/>
              <a:t>-&gt; Ellenálló képességi gyakorlatok / kontrollált </a:t>
            </a:r>
            <a:r>
              <a:rPr lang="hu-HU" dirty="0" err="1" smtClean="0"/>
              <a:t>r.e</a:t>
            </a:r>
            <a:r>
              <a:rPr lang="hu-HU" dirty="0" smtClean="0"/>
              <a:t>.</a:t>
            </a:r>
          </a:p>
          <a:p>
            <a:r>
              <a:rPr lang="hu-HU" dirty="0"/>
              <a:t>-&gt; </a:t>
            </a:r>
            <a:r>
              <a:rPr lang="hu-HU" dirty="0" smtClean="0"/>
              <a:t>Kedvezmények / </a:t>
            </a:r>
            <a:r>
              <a:rPr lang="hu-HU" dirty="0"/>
              <a:t>előnyök / </a:t>
            </a:r>
            <a:r>
              <a:rPr lang="hu-HU" dirty="0" smtClean="0"/>
              <a:t>szankciók</a:t>
            </a:r>
          </a:p>
          <a:p>
            <a:endParaRPr lang="hu-HU" dirty="0" smtClean="0"/>
          </a:p>
          <a:p>
            <a:r>
              <a:rPr lang="hu-HU" dirty="0" smtClean="0"/>
              <a:t>Kritikus </a:t>
            </a:r>
            <a:r>
              <a:rPr lang="hu-HU" dirty="0"/>
              <a:t>entitás nyújtja az alapvető szolgáltatást a kritikus infrastruktúrákon </a:t>
            </a:r>
            <a:r>
              <a:rPr lang="hu-HU" dirty="0" smtClean="0"/>
              <a:t>keresztül.</a:t>
            </a:r>
            <a:endParaRPr lang="hu-HU" dirty="0"/>
          </a:p>
        </p:txBody>
      </p:sp>
      <p:pic>
        <p:nvPicPr>
          <p:cNvPr id="5" name="Kép 4"/>
          <p:cNvPicPr>
            <a:picLocks noChangeAspect="1"/>
          </p:cNvPicPr>
          <p:nvPr/>
        </p:nvPicPr>
        <p:blipFill>
          <a:blip r:embed="rId2"/>
          <a:stretch>
            <a:fillRect/>
          </a:stretch>
        </p:blipFill>
        <p:spPr>
          <a:xfrm>
            <a:off x="8372724" y="2292626"/>
            <a:ext cx="2782956" cy="2504660"/>
          </a:xfrm>
          <a:prstGeom prst="rect">
            <a:avLst/>
          </a:prstGeom>
        </p:spPr>
      </p:pic>
    </p:spTree>
    <p:extLst>
      <p:ext uri="{BB962C8B-B14F-4D97-AF65-F5344CB8AC3E}">
        <p14:creationId xmlns:p14="http://schemas.microsoft.com/office/powerpoint/2010/main" val="765173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97280" y="286603"/>
            <a:ext cx="10058400" cy="1173707"/>
          </a:xfrm>
        </p:spPr>
        <p:txBody>
          <a:bodyPr>
            <a:normAutofit/>
          </a:bodyPr>
          <a:lstStyle/>
          <a:p>
            <a:r>
              <a:rPr lang="hu-HU" sz="4000" b="1" dirty="0" smtClean="0"/>
              <a:t>CER alapú változások</a:t>
            </a:r>
            <a:endParaRPr lang="hu-HU" sz="4000" b="1" dirty="0"/>
          </a:p>
        </p:txBody>
      </p:sp>
      <p:sp>
        <p:nvSpPr>
          <p:cNvPr id="3" name="Tartalom helye 2"/>
          <p:cNvSpPr>
            <a:spLocks noGrp="1"/>
          </p:cNvSpPr>
          <p:nvPr>
            <p:ph idx="1"/>
          </p:nvPr>
        </p:nvSpPr>
        <p:spPr>
          <a:xfrm>
            <a:off x="1097280" y="1617801"/>
            <a:ext cx="10256520" cy="4486275"/>
          </a:xfrm>
        </p:spPr>
        <p:txBody>
          <a:bodyPr>
            <a:noAutofit/>
          </a:bodyPr>
          <a:lstStyle/>
          <a:p>
            <a:pPr marL="179388" indent="-179388" algn="just">
              <a:buFont typeface="Wingdings" panose="05000000000000000000" pitchFamily="2" charset="2"/>
              <a:buChar char="§"/>
            </a:pPr>
            <a:r>
              <a:rPr lang="hu-HU" dirty="0" smtClean="0"/>
              <a:t>Kockázatalapú gondolkodás, reziliencia </a:t>
            </a:r>
            <a:r>
              <a:rPr lang="hu-HU" dirty="0"/>
              <a:t>beépítése az </a:t>
            </a:r>
            <a:r>
              <a:rPr lang="hu-HU" dirty="0" smtClean="0"/>
              <a:t>integrált rendszer </a:t>
            </a:r>
            <a:r>
              <a:rPr lang="hu-HU" dirty="0"/>
              <a:t>szemléletbe, </a:t>
            </a:r>
            <a:r>
              <a:rPr lang="hu-HU" dirty="0" smtClean="0"/>
              <a:t>a </a:t>
            </a:r>
            <a:r>
              <a:rPr lang="hu-HU" dirty="0"/>
              <a:t>szervezet </a:t>
            </a:r>
            <a:r>
              <a:rPr lang="hu-HU" dirty="0" smtClean="0"/>
              <a:t>politikájába, elköteleződés </a:t>
            </a:r>
            <a:r>
              <a:rPr lang="hu-HU" dirty="0"/>
              <a:t>a biztonság irányába</a:t>
            </a:r>
            <a:r>
              <a:rPr lang="hu-HU" dirty="0" smtClean="0"/>
              <a:t>…</a:t>
            </a:r>
            <a:endParaRPr lang="hu-HU" dirty="0" smtClean="0"/>
          </a:p>
          <a:p>
            <a:pPr marL="179388" indent="-179388" algn="just">
              <a:buFont typeface="Wingdings" panose="05000000000000000000" pitchFamily="2" charset="2"/>
              <a:buChar char="§"/>
            </a:pPr>
            <a:r>
              <a:rPr lang="hu-HU" dirty="0" smtClean="0"/>
              <a:t>Rendkívüli esemény kezelés hangsúlyossá tétele  (kontrollált </a:t>
            </a:r>
            <a:r>
              <a:rPr lang="hu-HU" dirty="0" err="1" smtClean="0"/>
              <a:t>r.e</a:t>
            </a:r>
            <a:r>
              <a:rPr lang="hu-HU" dirty="0" smtClean="0"/>
              <a:t>.)</a:t>
            </a:r>
            <a:endParaRPr lang="hu-HU" dirty="0"/>
          </a:p>
          <a:p>
            <a:pPr marL="179388" indent="-179388" algn="just">
              <a:buFont typeface="Wingdings" panose="05000000000000000000" pitchFamily="2" charset="2"/>
              <a:buChar char="§"/>
            </a:pPr>
            <a:r>
              <a:rPr lang="hu-HU" dirty="0"/>
              <a:t>Feltételek biztosítása (személyi, </a:t>
            </a:r>
            <a:r>
              <a:rPr lang="hu-HU" dirty="0" smtClean="0"/>
              <a:t>tárgyi, adatszolgáltatások, tevékenységek (pl. gyakorlat/audit támogatása…)</a:t>
            </a:r>
            <a:endParaRPr lang="hu-HU" dirty="0"/>
          </a:p>
          <a:p>
            <a:pPr marL="179388" indent="-179388" algn="just">
              <a:buFont typeface="Wingdings" panose="05000000000000000000" pitchFamily="2" charset="2"/>
              <a:buChar char="§"/>
            </a:pPr>
            <a:r>
              <a:rPr lang="hu-HU" dirty="0" smtClean="0"/>
              <a:t>Ellenálló képességért felelős vezető feladatrendszere</a:t>
            </a:r>
          </a:p>
          <a:p>
            <a:pPr marL="179388" indent="-179388">
              <a:buFont typeface="Wingdings" panose="05000000000000000000" pitchFamily="2" charset="2"/>
              <a:buChar char="§"/>
            </a:pPr>
            <a:r>
              <a:rPr lang="hu-HU" dirty="0" smtClean="0"/>
              <a:t>Kötelező </a:t>
            </a:r>
            <a:r>
              <a:rPr lang="hu-HU" dirty="0"/>
              <a:t>továbbképzések </a:t>
            </a:r>
          </a:p>
          <a:p>
            <a:pPr marL="179388" indent="-179388">
              <a:buFont typeface="Wingdings" panose="05000000000000000000" pitchFamily="2" charset="2"/>
              <a:buChar char="§"/>
            </a:pPr>
            <a:r>
              <a:rPr lang="hu-HU" dirty="0" smtClean="0"/>
              <a:t>ÜBT-EKT (NEM </a:t>
            </a:r>
            <a:r>
              <a:rPr lang="hu-HU" dirty="0"/>
              <a:t>CSAK EGY PAPÍR</a:t>
            </a:r>
            <a:r>
              <a:rPr lang="hu-HU" dirty="0" smtClean="0"/>
              <a:t>!)</a:t>
            </a:r>
            <a:endParaRPr lang="hu-HU" dirty="0"/>
          </a:p>
          <a:p>
            <a:pPr marL="179388" indent="-179388">
              <a:buFont typeface="Wingdings" panose="05000000000000000000" pitchFamily="2" charset="2"/>
              <a:buChar char="§"/>
            </a:pPr>
            <a:r>
              <a:rPr lang="hu-HU" dirty="0"/>
              <a:t>Kockázatok (</a:t>
            </a:r>
            <a:r>
              <a:rPr lang="hu-HU" dirty="0" err="1"/>
              <a:t>ágazatspecifikussá</a:t>
            </a:r>
            <a:r>
              <a:rPr lang="hu-HU" dirty="0"/>
              <a:t> tétele</a:t>
            </a:r>
            <a:r>
              <a:rPr lang="hu-HU" dirty="0" smtClean="0"/>
              <a:t>)</a:t>
            </a:r>
            <a:endParaRPr lang="hu-HU" dirty="0"/>
          </a:p>
          <a:p>
            <a:pPr marL="179388" indent="-179388">
              <a:buFont typeface="Wingdings" panose="05000000000000000000" pitchFamily="2" charset="2"/>
              <a:buChar char="§"/>
            </a:pPr>
            <a:r>
              <a:rPr lang="hu-HU" dirty="0" smtClean="0"/>
              <a:t>Ellenálló </a:t>
            </a:r>
            <a:r>
              <a:rPr lang="hu-HU" dirty="0"/>
              <a:t>képességi gyakorlatok (jellemző kockázatokra fókuszálva)</a:t>
            </a:r>
          </a:p>
          <a:p>
            <a:pPr marL="179388" indent="-179388" algn="just">
              <a:buFont typeface="Wingdings" panose="05000000000000000000" pitchFamily="2" charset="2"/>
              <a:buChar char="§"/>
            </a:pPr>
            <a:r>
              <a:rPr lang="hu-HU" dirty="0" smtClean="0"/>
              <a:t>Támogatások: korlátozások </a:t>
            </a:r>
            <a:r>
              <a:rPr lang="hu-HU" dirty="0"/>
              <a:t>alóli </a:t>
            </a:r>
            <a:r>
              <a:rPr lang="hu-HU" dirty="0" smtClean="0"/>
              <a:t>mentesség, együttműködés, szakmai iránymutatás, elsőbbség.</a:t>
            </a:r>
            <a:endParaRPr lang="hu-HU" dirty="0"/>
          </a:p>
          <a:p>
            <a:pPr marL="179388" indent="-179388" algn="just">
              <a:buFont typeface="Wingdings" panose="05000000000000000000" pitchFamily="2" charset="2"/>
              <a:buChar char="§"/>
            </a:pPr>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7527" y="3165503"/>
            <a:ext cx="4526273" cy="2156694"/>
          </a:xfrm>
          <a:prstGeom prst="rect">
            <a:avLst/>
          </a:prstGeom>
        </p:spPr>
      </p:pic>
    </p:spTree>
    <p:extLst>
      <p:ext uri="{BB962C8B-B14F-4D97-AF65-F5344CB8AC3E}">
        <p14:creationId xmlns:p14="http://schemas.microsoft.com/office/powerpoint/2010/main" val="1808637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4000" b="1" dirty="0" smtClean="0"/>
              <a:t>CER – NIS2 összhang</a:t>
            </a:r>
            <a:endParaRPr lang="hu-HU" sz="4000" b="1" dirty="0"/>
          </a:p>
        </p:txBody>
      </p:sp>
      <p:sp>
        <p:nvSpPr>
          <p:cNvPr id="3" name="Tartalom helye 2"/>
          <p:cNvSpPr>
            <a:spLocks noGrp="1"/>
          </p:cNvSpPr>
          <p:nvPr>
            <p:ph idx="1"/>
          </p:nvPr>
        </p:nvSpPr>
        <p:spPr/>
        <p:txBody>
          <a:bodyPr>
            <a:noAutofit/>
          </a:bodyPr>
          <a:lstStyle/>
          <a:p>
            <a:pPr>
              <a:buFont typeface="Wingdings" panose="05000000000000000000" pitchFamily="2" charset="2"/>
              <a:buChar char="§"/>
            </a:pPr>
            <a:r>
              <a:rPr lang="hu-HU" dirty="0" smtClean="0"/>
              <a:t> végrehajtásuk koordinált módon;</a:t>
            </a:r>
          </a:p>
          <a:p>
            <a:pPr>
              <a:buFont typeface="Wingdings" panose="05000000000000000000" pitchFamily="2" charset="2"/>
              <a:buChar char="§"/>
            </a:pPr>
            <a:r>
              <a:rPr lang="hu-HU" dirty="0"/>
              <a:t> </a:t>
            </a:r>
            <a:r>
              <a:rPr lang="hu-HU" dirty="0" smtClean="0"/>
              <a:t>elkülönült, de összehangolt megoldások</a:t>
            </a:r>
          </a:p>
          <a:p>
            <a:pPr>
              <a:buFontTx/>
              <a:buChar char="-"/>
            </a:pPr>
            <a:r>
              <a:rPr lang="hu-HU" dirty="0" smtClean="0"/>
              <a:t> </a:t>
            </a:r>
            <a:r>
              <a:rPr lang="hu-HU" dirty="0" smtClean="0"/>
              <a:t>munkavállalók </a:t>
            </a:r>
            <a:r>
              <a:rPr lang="hu-HU" dirty="0"/>
              <a:t>rendelkezésre </a:t>
            </a:r>
            <a:r>
              <a:rPr lang="hu-HU" dirty="0" smtClean="0"/>
              <a:t>állása </a:t>
            </a:r>
            <a:r>
              <a:rPr lang="hu-HU" dirty="0"/>
              <a:t>(pandémia, </a:t>
            </a:r>
            <a:r>
              <a:rPr lang="hu-HU" dirty="0" smtClean="0"/>
              <a:t>közlekedés)</a:t>
            </a:r>
          </a:p>
          <a:p>
            <a:pPr>
              <a:buFontTx/>
              <a:buChar char="-"/>
            </a:pPr>
            <a:r>
              <a:rPr lang="hu-HU" dirty="0" smtClean="0"/>
              <a:t> természeti kihívások (árvíz</a:t>
            </a:r>
            <a:r>
              <a:rPr lang="hu-HU" dirty="0"/>
              <a:t>, villámlás, szélsőséges </a:t>
            </a:r>
            <a:r>
              <a:rPr lang="hu-HU" dirty="0" smtClean="0"/>
              <a:t>időjárás)</a:t>
            </a:r>
          </a:p>
          <a:p>
            <a:pPr>
              <a:buFontTx/>
              <a:buChar char="-"/>
            </a:pPr>
            <a:r>
              <a:rPr lang="hu-HU" dirty="0"/>
              <a:t> </a:t>
            </a:r>
            <a:r>
              <a:rPr lang="hu-HU" dirty="0" smtClean="0"/>
              <a:t>civil behatások (belső</a:t>
            </a:r>
            <a:r>
              <a:rPr lang="hu-HU" dirty="0"/>
              <a:t>, külső </a:t>
            </a:r>
            <a:r>
              <a:rPr lang="hu-HU" dirty="0" smtClean="0"/>
              <a:t>szándékos vagy </a:t>
            </a:r>
            <a:r>
              <a:rPr lang="hu-HU" dirty="0" smtClean="0"/>
              <a:t>gondatlan </a:t>
            </a:r>
            <a:r>
              <a:rPr lang="hu-HU" dirty="0" smtClean="0"/>
              <a:t>károkozás)</a:t>
            </a:r>
          </a:p>
          <a:p>
            <a:pPr>
              <a:buFontTx/>
              <a:buChar char="-"/>
            </a:pPr>
            <a:r>
              <a:rPr lang="hu-HU" dirty="0"/>
              <a:t> </a:t>
            </a:r>
            <a:r>
              <a:rPr lang="hu-HU" dirty="0" smtClean="0"/>
              <a:t>veszélyes anyagok jelenléte</a:t>
            </a:r>
            <a:endParaRPr lang="hu-HU" dirty="0" smtClean="0"/>
          </a:p>
          <a:p>
            <a:pPr>
              <a:buFontTx/>
              <a:buChar char="-"/>
            </a:pPr>
            <a:r>
              <a:rPr lang="hu-HU" dirty="0"/>
              <a:t> </a:t>
            </a:r>
            <a:r>
              <a:rPr lang="hu-HU" dirty="0" smtClean="0"/>
              <a:t>ellátási lánc biztonsága</a:t>
            </a:r>
          </a:p>
          <a:p>
            <a:pPr>
              <a:buFontTx/>
              <a:buChar char="-"/>
            </a:pPr>
            <a:r>
              <a:rPr lang="hu-HU" dirty="0"/>
              <a:t> elektronikus információs rendszerek védelme</a:t>
            </a:r>
            <a:endParaRPr lang="hu-HU" dirty="0"/>
          </a:p>
          <a:p>
            <a:pPr>
              <a:buFont typeface="Wingdings" panose="05000000000000000000" pitchFamily="2" charset="2"/>
              <a:buChar char="§"/>
            </a:pPr>
            <a:r>
              <a:rPr lang="hu-HU" dirty="0" smtClean="0"/>
              <a:t> nem lehet(ne) ágazatok kivétele</a:t>
            </a:r>
          </a:p>
          <a:p>
            <a:pPr>
              <a:buFont typeface="Wingdings" panose="05000000000000000000" pitchFamily="2" charset="2"/>
              <a:buChar char="§"/>
            </a:pPr>
            <a:r>
              <a:rPr lang="hu-HU" dirty="0"/>
              <a:t> </a:t>
            </a:r>
            <a:r>
              <a:rPr lang="hu-HU" dirty="0" smtClean="0"/>
              <a:t>követelmények összehangolása</a:t>
            </a:r>
          </a:p>
          <a:p>
            <a:pPr marL="0" indent="0">
              <a:buNone/>
            </a:pPr>
            <a:endParaRPr lang="hu-HU" dirty="0"/>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3704" y="1732858"/>
            <a:ext cx="3078480" cy="3142710"/>
          </a:xfrm>
          <a:prstGeom prst="rect">
            <a:avLst/>
          </a:prstGeom>
        </p:spPr>
      </p:pic>
    </p:spTree>
    <p:extLst>
      <p:ext uri="{BB962C8B-B14F-4D97-AF65-F5344CB8AC3E}">
        <p14:creationId xmlns:p14="http://schemas.microsoft.com/office/powerpoint/2010/main" val="965718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4000" b="1" dirty="0" smtClean="0"/>
              <a:t>CER – NIS2 szervezetek, hatóságok</a:t>
            </a:r>
            <a:endParaRPr lang="hu-HU" sz="4000" b="1" dirty="0"/>
          </a:p>
        </p:txBody>
      </p:sp>
      <p:sp>
        <p:nvSpPr>
          <p:cNvPr id="3" name="Tartalom helye 2"/>
          <p:cNvSpPr>
            <a:spLocks noGrp="1"/>
          </p:cNvSpPr>
          <p:nvPr>
            <p:ph idx="1"/>
          </p:nvPr>
        </p:nvSpPr>
        <p:spPr/>
        <p:txBody>
          <a:bodyPr>
            <a:noAutofit/>
          </a:bodyPr>
          <a:lstStyle/>
          <a:p>
            <a:pPr>
              <a:buFont typeface="Wingdings" panose="05000000000000000000" pitchFamily="2" charset="2"/>
              <a:buChar char="§"/>
            </a:pPr>
            <a:r>
              <a:rPr lang="hu-HU" dirty="0" smtClean="0"/>
              <a:t> kritikus szervezetekkel együttműködés erősítése</a:t>
            </a:r>
          </a:p>
          <a:p>
            <a:pPr lvl="0">
              <a:buClr>
                <a:srgbClr val="E48312"/>
              </a:buClr>
              <a:buFontTx/>
              <a:buChar char="-"/>
            </a:pPr>
            <a:r>
              <a:rPr lang="hu-HU" dirty="0" smtClean="0">
                <a:solidFill>
                  <a:srgbClr val="000000">
                    <a:lumMod val="75000"/>
                    <a:lumOff val="25000"/>
                  </a:srgbClr>
                </a:solidFill>
              </a:rPr>
              <a:t> képzések, felkészítések esetén;</a:t>
            </a:r>
          </a:p>
          <a:p>
            <a:pPr lvl="0">
              <a:buClr>
                <a:srgbClr val="E48312"/>
              </a:buClr>
              <a:buFontTx/>
              <a:buChar char="-"/>
            </a:pPr>
            <a:r>
              <a:rPr lang="hu-HU" dirty="0">
                <a:solidFill>
                  <a:srgbClr val="000000">
                    <a:lumMod val="75000"/>
                    <a:lumOff val="25000"/>
                  </a:srgbClr>
                </a:solidFill>
              </a:rPr>
              <a:t> </a:t>
            </a:r>
            <a:r>
              <a:rPr lang="hu-HU" dirty="0" smtClean="0">
                <a:solidFill>
                  <a:srgbClr val="000000">
                    <a:lumMod val="75000"/>
                    <a:lumOff val="25000"/>
                  </a:srgbClr>
                </a:solidFill>
              </a:rPr>
              <a:t>tudatosítás, tájékoztatás területén;</a:t>
            </a:r>
            <a:endParaRPr lang="hu-HU" dirty="0" smtClean="0"/>
          </a:p>
          <a:p>
            <a:pPr>
              <a:buFont typeface="Wingdings" panose="05000000000000000000" pitchFamily="2" charset="2"/>
              <a:buChar char="§"/>
            </a:pPr>
            <a:r>
              <a:rPr lang="hu-HU" dirty="0" smtClean="0"/>
              <a:t> </a:t>
            </a:r>
            <a:r>
              <a:rPr lang="hu-HU" dirty="0"/>
              <a:t>hatósági együttműködés erősítése kritikus szervezeteket </a:t>
            </a:r>
            <a:r>
              <a:rPr lang="hu-HU" dirty="0" smtClean="0"/>
              <a:t>érintően</a:t>
            </a:r>
            <a:endParaRPr lang="hu-HU" dirty="0"/>
          </a:p>
          <a:p>
            <a:pPr>
              <a:buFontTx/>
              <a:buChar char="-"/>
            </a:pPr>
            <a:r>
              <a:rPr lang="hu-HU" dirty="0" smtClean="0"/>
              <a:t> együttműködés kiberbiztonsági kockázatok, rendkívüli események terén;</a:t>
            </a:r>
          </a:p>
          <a:p>
            <a:pPr>
              <a:buFontTx/>
              <a:buChar char="-"/>
            </a:pPr>
            <a:r>
              <a:rPr lang="hu-HU" dirty="0" smtClean="0"/>
              <a:t> kritikus szervezetekről rendszeres és soron kívüli információ megosztás;</a:t>
            </a:r>
          </a:p>
          <a:p>
            <a:pPr>
              <a:buFontTx/>
              <a:buChar char="-"/>
            </a:pPr>
            <a:r>
              <a:rPr lang="hu-HU" dirty="0" smtClean="0"/>
              <a:t> </a:t>
            </a:r>
            <a:r>
              <a:rPr lang="hu-HU" dirty="0"/>
              <a:t>összehangolt </a:t>
            </a:r>
            <a:r>
              <a:rPr lang="hu-HU" dirty="0" smtClean="0"/>
              <a:t>ellenőrzés;</a:t>
            </a:r>
          </a:p>
          <a:p>
            <a:pPr>
              <a:buFontTx/>
              <a:buChar char="-"/>
            </a:pPr>
            <a:r>
              <a:rPr lang="hu-HU" dirty="0"/>
              <a:t> </a:t>
            </a:r>
            <a:r>
              <a:rPr lang="hu-HU" dirty="0" smtClean="0"/>
              <a:t>kritikus infrastruktúra információbiztonsági kockázatértékelésének elismerése;</a:t>
            </a:r>
          </a:p>
          <a:p>
            <a:pPr>
              <a:buFontTx/>
              <a:buChar char="-"/>
            </a:pPr>
            <a:r>
              <a:rPr lang="hu-HU" dirty="0"/>
              <a:t> </a:t>
            </a:r>
            <a:r>
              <a:rPr lang="hu-HU" dirty="0" smtClean="0"/>
              <a:t>jó gyakorlatok, tapasztalatok megosztása.</a:t>
            </a:r>
            <a:endParaRPr lang="hu-HU" dirty="0"/>
          </a:p>
          <a:p>
            <a:pPr>
              <a:buFont typeface="Wingdings" panose="05000000000000000000" pitchFamily="2" charset="2"/>
              <a:buChar char="§"/>
            </a:pPr>
            <a:endParaRPr lang="hu-HU" dirty="0"/>
          </a:p>
        </p:txBody>
      </p:sp>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7461" y="1737360"/>
            <a:ext cx="1536431" cy="3204358"/>
          </a:xfrm>
          <a:prstGeom prst="rect">
            <a:avLst/>
          </a:prstGeom>
          <a:solidFill>
            <a:srgbClr val="002060"/>
          </a:solidFill>
        </p:spPr>
      </p:pic>
    </p:spTree>
    <p:extLst>
      <p:ext uri="{BB962C8B-B14F-4D97-AF65-F5344CB8AC3E}">
        <p14:creationId xmlns:p14="http://schemas.microsoft.com/office/powerpoint/2010/main" val="3730010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ktív">
  <a:themeElements>
    <a:clrScheme name="Retrospektív">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ív">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ív">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2244</TotalTime>
  <Words>738</Words>
  <Application>Microsoft Office PowerPoint</Application>
  <PresentationFormat>Szélesvásznú</PresentationFormat>
  <Paragraphs>97</Paragraphs>
  <Slides>11</Slides>
  <Notes>0</Notes>
  <HiddenSlides>0</HiddenSlides>
  <MMClips>0</MMClips>
  <ScaleCrop>false</ScaleCrop>
  <HeadingPairs>
    <vt:vector size="6" baseType="variant">
      <vt:variant>
        <vt:lpstr>Használt betűtípusok</vt:lpstr>
      </vt:variant>
      <vt:variant>
        <vt:i4>5</vt:i4>
      </vt:variant>
      <vt:variant>
        <vt:lpstr>Téma</vt:lpstr>
      </vt:variant>
      <vt:variant>
        <vt:i4>2</vt:i4>
      </vt:variant>
      <vt:variant>
        <vt:lpstr>Diacímek</vt:lpstr>
      </vt:variant>
      <vt:variant>
        <vt:i4>11</vt:i4>
      </vt:variant>
    </vt:vector>
  </HeadingPairs>
  <TitlesOfParts>
    <vt:vector size="18" baseType="lpstr">
      <vt:lpstr>Arial</vt:lpstr>
      <vt:lpstr>Calibri</vt:lpstr>
      <vt:lpstr>Calibri Light</vt:lpstr>
      <vt:lpstr>Calibri Light (Headings)</vt:lpstr>
      <vt:lpstr>Wingdings</vt:lpstr>
      <vt:lpstr>Office Theme</vt:lpstr>
      <vt:lpstr>Retrospektív</vt:lpstr>
      <vt:lpstr>CER és NIS2 – A kritikus infrák védelme</vt:lpstr>
      <vt:lpstr>A CER irányelv kihirdetése az Európai Unió Hivatalos Lapjában</vt:lpstr>
      <vt:lpstr>CER + NIS2 + AI + …</vt:lpstr>
      <vt:lpstr>Jelen kor szempontjai</vt:lpstr>
      <vt:lpstr>CER irányelv szerinti követelmények </vt:lpstr>
      <vt:lpstr>CER – új fogalmak</vt:lpstr>
      <vt:lpstr>CER alapú változások</vt:lpstr>
      <vt:lpstr>CER – NIS2 összhang</vt:lpstr>
      <vt:lpstr>CER – NIS2 szervezetek, hatóságok</vt:lpstr>
      <vt:lpstr>CER és NIS2 alapján a kritikus infrák védelme </vt:lpstr>
      <vt:lpstr>PowerPoint bemutató</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kritikus szervezetek ellenálló képességének jövője</dc:title>
  <dc:creator>User</dc:creator>
  <cp:lastModifiedBy>User</cp:lastModifiedBy>
  <cp:revision>83</cp:revision>
  <dcterms:created xsi:type="dcterms:W3CDTF">2024-04-21T16:33:49Z</dcterms:created>
  <dcterms:modified xsi:type="dcterms:W3CDTF">2024-09-22T16:06:36Z</dcterms:modified>
</cp:coreProperties>
</file>